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82" r:id="rId2"/>
    <p:sldId id="257" r:id="rId3"/>
    <p:sldId id="283" r:id="rId4"/>
    <p:sldId id="325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61" r:id="rId13"/>
    <p:sldId id="326" r:id="rId14"/>
    <p:sldId id="340" r:id="rId15"/>
    <p:sldId id="328" r:id="rId16"/>
    <p:sldId id="329" r:id="rId17"/>
    <p:sldId id="335" r:id="rId18"/>
    <p:sldId id="339" r:id="rId19"/>
    <p:sldId id="330" r:id="rId20"/>
    <p:sldId id="333" r:id="rId21"/>
    <p:sldId id="336" r:id="rId22"/>
    <p:sldId id="337" r:id="rId23"/>
    <p:sldId id="331" r:id="rId24"/>
    <p:sldId id="327" r:id="rId25"/>
    <p:sldId id="332" r:id="rId26"/>
    <p:sldId id="29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A46706-4D05-49DA-946A-3F4E5F6BA0A1}" v="2" dt="2023-04-11T08:42:46.785"/>
    <p1510:client id="{878713FA-54ED-47AF-94A3-A829F334D324}" v="14" dt="2023-04-11T16:47:25.414"/>
    <p1510:client id="{AE365A2E-7F6F-6E5E-5E85-9F1C674FD6A6}" v="1046" dt="2023-04-12T08:00:39.495"/>
    <p1510:client id="{BA5ED891-B651-CBAC-4AD4-19895D85CF7A}" v="30" dt="2023-04-11T08:43:06.8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Gaya Medium 2 - Akse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ammad Faris Zuhairi" userId="1806bbdb-9647-4cf7-a40c-5c5435e908bd" providerId="ADAL" clId="{878713FA-54ED-47AF-94A3-A829F334D324}"/>
    <pc:docChg chg="undo custSel addSld delSld modSld sldOrd">
      <pc:chgData name="Muhammad Faris Zuhairi" userId="1806bbdb-9647-4cf7-a40c-5c5435e908bd" providerId="ADAL" clId="{878713FA-54ED-47AF-94A3-A829F334D324}" dt="2023-04-11T16:50:51.937" v="873" actId="20577"/>
      <pc:docMkLst>
        <pc:docMk/>
      </pc:docMkLst>
      <pc:sldChg chg="del">
        <pc:chgData name="Muhammad Faris Zuhairi" userId="1806bbdb-9647-4cf7-a40c-5c5435e908bd" providerId="ADAL" clId="{878713FA-54ED-47AF-94A3-A829F334D324}" dt="2023-04-11T16:21:08.887" v="41" actId="47"/>
        <pc:sldMkLst>
          <pc:docMk/>
          <pc:sldMk cId="888043294" sldId="256"/>
        </pc:sldMkLst>
      </pc:sldChg>
      <pc:sldChg chg="del">
        <pc:chgData name="Muhammad Faris Zuhairi" userId="1806bbdb-9647-4cf7-a40c-5c5435e908bd" providerId="ADAL" clId="{878713FA-54ED-47AF-94A3-A829F334D324}" dt="2023-04-11T16:44:02.492" v="718" actId="47"/>
        <pc:sldMkLst>
          <pc:docMk/>
          <pc:sldMk cId="4085220977" sldId="259"/>
        </pc:sldMkLst>
      </pc:sldChg>
      <pc:sldChg chg="del">
        <pc:chgData name="Muhammad Faris Zuhairi" userId="1806bbdb-9647-4cf7-a40c-5c5435e908bd" providerId="ADAL" clId="{878713FA-54ED-47AF-94A3-A829F334D324}" dt="2023-04-11T16:50:14.666" v="828" actId="47"/>
        <pc:sldMkLst>
          <pc:docMk/>
          <pc:sldMk cId="2702285807" sldId="260"/>
        </pc:sldMkLst>
      </pc:sldChg>
      <pc:sldChg chg="addSp delSp modSp del mod">
        <pc:chgData name="Muhammad Faris Zuhairi" userId="1806bbdb-9647-4cf7-a40c-5c5435e908bd" providerId="ADAL" clId="{878713FA-54ED-47AF-94A3-A829F334D324}" dt="2023-04-11T16:42:44.533" v="676" actId="47"/>
        <pc:sldMkLst>
          <pc:docMk/>
          <pc:sldMk cId="3703306715" sldId="262"/>
        </pc:sldMkLst>
        <pc:spChg chg="del">
          <ac:chgData name="Muhammad Faris Zuhairi" userId="1806bbdb-9647-4cf7-a40c-5c5435e908bd" providerId="ADAL" clId="{878713FA-54ED-47AF-94A3-A829F334D324}" dt="2023-04-11T16:41:51.837" v="669" actId="21"/>
          <ac:spMkLst>
            <pc:docMk/>
            <pc:sldMk cId="3703306715" sldId="262"/>
            <ac:spMk id="3" creationId="{A8020E93-A6E9-D367-93FF-46B9EF27A2A0}"/>
          </ac:spMkLst>
        </pc:spChg>
        <pc:spChg chg="add mod">
          <ac:chgData name="Muhammad Faris Zuhairi" userId="1806bbdb-9647-4cf7-a40c-5c5435e908bd" providerId="ADAL" clId="{878713FA-54ED-47AF-94A3-A829F334D324}" dt="2023-04-11T16:41:51.837" v="669" actId="21"/>
          <ac:spMkLst>
            <pc:docMk/>
            <pc:sldMk cId="3703306715" sldId="262"/>
            <ac:spMk id="5" creationId="{BF6827D0-BBBD-E8B9-BADA-D183B157DC65}"/>
          </ac:spMkLst>
        </pc:spChg>
      </pc:sldChg>
      <pc:sldChg chg="del">
        <pc:chgData name="Muhammad Faris Zuhairi" userId="1806bbdb-9647-4cf7-a40c-5c5435e908bd" providerId="ADAL" clId="{878713FA-54ED-47AF-94A3-A829F334D324}" dt="2023-04-11T16:49:00.107" v="810" actId="47"/>
        <pc:sldMkLst>
          <pc:docMk/>
          <pc:sldMk cId="988539820" sldId="263"/>
        </pc:sldMkLst>
      </pc:sldChg>
      <pc:sldChg chg="modSp add mod">
        <pc:chgData name="Muhammad Faris Zuhairi" userId="1806bbdb-9647-4cf7-a40c-5c5435e908bd" providerId="ADAL" clId="{878713FA-54ED-47AF-94A3-A829F334D324}" dt="2023-04-11T16:19:07.249" v="40" actId="20577"/>
        <pc:sldMkLst>
          <pc:docMk/>
          <pc:sldMk cId="0" sldId="282"/>
        </pc:sldMkLst>
        <pc:spChg chg="mod">
          <ac:chgData name="Muhammad Faris Zuhairi" userId="1806bbdb-9647-4cf7-a40c-5c5435e908bd" providerId="ADAL" clId="{878713FA-54ED-47AF-94A3-A829F334D324}" dt="2023-04-11T16:19:07.249" v="40" actId="20577"/>
          <ac:spMkLst>
            <pc:docMk/>
            <pc:sldMk cId="0" sldId="282"/>
            <ac:spMk id="95" creationId="{00000000-0000-0000-0000-000000000000}"/>
          </ac:spMkLst>
        </pc:spChg>
        <pc:spChg chg="mod">
          <ac:chgData name="Muhammad Faris Zuhairi" userId="1806bbdb-9647-4cf7-a40c-5c5435e908bd" providerId="ADAL" clId="{878713FA-54ED-47AF-94A3-A829F334D324}" dt="2023-04-11T16:18:52.502" v="25" actId="20577"/>
          <ac:spMkLst>
            <pc:docMk/>
            <pc:sldMk cId="0" sldId="282"/>
            <ac:spMk id="97" creationId="{00000000-0000-0000-0000-000000000000}"/>
          </ac:spMkLst>
        </pc:spChg>
      </pc:sldChg>
      <pc:sldChg chg="modSp add mod">
        <pc:chgData name="Muhammad Faris Zuhairi" userId="1806bbdb-9647-4cf7-a40c-5c5435e908bd" providerId="ADAL" clId="{878713FA-54ED-47AF-94A3-A829F334D324}" dt="2023-04-11T16:25:06.566" v="302" actId="20577"/>
        <pc:sldMkLst>
          <pc:docMk/>
          <pc:sldMk cId="0" sldId="283"/>
        </pc:sldMkLst>
        <pc:spChg chg="mod">
          <ac:chgData name="Muhammad Faris Zuhairi" userId="1806bbdb-9647-4cf7-a40c-5c5435e908bd" providerId="ADAL" clId="{878713FA-54ED-47AF-94A3-A829F334D324}" dt="2023-04-11T16:25:06.566" v="302" actId="20577"/>
          <ac:spMkLst>
            <pc:docMk/>
            <pc:sldMk cId="0" sldId="283"/>
            <ac:spMk id="310" creationId="{00000000-0000-0000-0000-000000000000}"/>
          </ac:spMkLst>
        </pc:spChg>
      </pc:sldChg>
      <pc:sldChg chg="add del">
        <pc:chgData name="Muhammad Faris Zuhairi" userId="1806bbdb-9647-4cf7-a40c-5c5435e908bd" providerId="ADAL" clId="{878713FA-54ED-47AF-94A3-A829F334D324}" dt="2023-04-11T16:40:16.478" v="633" actId="47"/>
        <pc:sldMkLst>
          <pc:docMk/>
          <pc:sldMk cId="0" sldId="291"/>
        </pc:sldMkLst>
      </pc:sldChg>
      <pc:sldChg chg="modSp add mod">
        <pc:chgData name="Muhammad Faris Zuhairi" userId="1806bbdb-9647-4cf7-a40c-5c5435e908bd" providerId="ADAL" clId="{878713FA-54ED-47AF-94A3-A829F334D324}" dt="2023-04-11T16:43:57.638" v="717" actId="13926"/>
        <pc:sldMkLst>
          <pc:docMk/>
          <pc:sldMk cId="0" sldId="292"/>
        </pc:sldMkLst>
        <pc:spChg chg="mod">
          <ac:chgData name="Muhammad Faris Zuhairi" userId="1806bbdb-9647-4cf7-a40c-5c5435e908bd" providerId="ADAL" clId="{878713FA-54ED-47AF-94A3-A829F334D324}" dt="2023-04-11T16:43:57.638" v="717" actId="13926"/>
          <ac:spMkLst>
            <pc:docMk/>
            <pc:sldMk cId="0" sldId="292"/>
            <ac:spMk id="348" creationId="{00000000-0000-0000-0000-000000000000}"/>
          </ac:spMkLst>
        </pc:spChg>
      </pc:sldChg>
      <pc:sldChg chg="addSp modSp add mod">
        <pc:chgData name="Muhammad Faris Zuhairi" userId="1806bbdb-9647-4cf7-a40c-5c5435e908bd" providerId="ADAL" clId="{878713FA-54ED-47AF-94A3-A829F334D324}" dt="2023-04-11T16:27:10.512" v="361" actId="20577"/>
        <pc:sldMkLst>
          <pc:docMk/>
          <pc:sldMk cId="1784148035" sldId="325"/>
        </pc:sldMkLst>
        <pc:spChg chg="add mod">
          <ac:chgData name="Muhammad Faris Zuhairi" userId="1806bbdb-9647-4cf7-a40c-5c5435e908bd" providerId="ADAL" clId="{878713FA-54ED-47AF-94A3-A829F334D324}" dt="2023-04-11T16:27:10.512" v="361" actId="20577"/>
          <ac:spMkLst>
            <pc:docMk/>
            <pc:sldMk cId="1784148035" sldId="325"/>
            <ac:spMk id="2" creationId="{498F3300-4140-0C8F-AE05-5ECE3FF6CF87}"/>
          </ac:spMkLst>
        </pc:spChg>
        <pc:spChg chg="mod">
          <ac:chgData name="Muhammad Faris Zuhairi" userId="1806bbdb-9647-4cf7-a40c-5c5435e908bd" providerId="ADAL" clId="{878713FA-54ED-47AF-94A3-A829F334D324}" dt="2023-04-11T16:25:22.224" v="312" actId="20577"/>
          <ac:spMkLst>
            <pc:docMk/>
            <pc:sldMk cId="1784148035" sldId="325"/>
            <ac:spMk id="97" creationId="{00000000-0000-0000-0000-000000000000}"/>
          </ac:spMkLst>
        </pc:spChg>
      </pc:sldChg>
      <pc:sldChg chg="delSp modSp add mod ord">
        <pc:chgData name="Muhammad Faris Zuhairi" userId="1806bbdb-9647-4cf7-a40c-5c5435e908bd" providerId="ADAL" clId="{878713FA-54ED-47AF-94A3-A829F334D324}" dt="2023-04-11T16:28:00.187" v="400" actId="20577"/>
        <pc:sldMkLst>
          <pc:docMk/>
          <pc:sldMk cId="4203601490" sldId="326"/>
        </pc:sldMkLst>
        <pc:spChg chg="del">
          <ac:chgData name="Muhammad Faris Zuhairi" userId="1806bbdb-9647-4cf7-a40c-5c5435e908bd" providerId="ADAL" clId="{878713FA-54ED-47AF-94A3-A829F334D324}" dt="2023-04-11T16:27:23.494" v="363" actId="478"/>
          <ac:spMkLst>
            <pc:docMk/>
            <pc:sldMk cId="4203601490" sldId="326"/>
            <ac:spMk id="2" creationId="{498F3300-4140-0C8F-AE05-5ECE3FF6CF87}"/>
          </ac:spMkLst>
        </pc:spChg>
        <pc:spChg chg="mod">
          <ac:chgData name="Muhammad Faris Zuhairi" userId="1806bbdb-9647-4cf7-a40c-5c5435e908bd" providerId="ADAL" clId="{878713FA-54ED-47AF-94A3-A829F334D324}" dt="2023-04-11T16:27:39.838" v="393" actId="1076"/>
          <ac:spMkLst>
            <pc:docMk/>
            <pc:sldMk cId="4203601490" sldId="326"/>
            <ac:spMk id="96" creationId="{00000000-0000-0000-0000-000000000000}"/>
          </ac:spMkLst>
        </pc:spChg>
        <pc:spChg chg="mod">
          <ac:chgData name="Muhammad Faris Zuhairi" userId="1806bbdb-9647-4cf7-a40c-5c5435e908bd" providerId="ADAL" clId="{878713FA-54ED-47AF-94A3-A829F334D324}" dt="2023-04-11T16:28:00.187" v="400" actId="20577"/>
          <ac:spMkLst>
            <pc:docMk/>
            <pc:sldMk cId="4203601490" sldId="326"/>
            <ac:spMk id="97" creationId="{00000000-0000-0000-0000-000000000000}"/>
          </ac:spMkLst>
        </pc:spChg>
      </pc:sldChg>
      <pc:sldChg chg="modSp add mod ord">
        <pc:chgData name="Muhammad Faris Zuhairi" userId="1806bbdb-9647-4cf7-a40c-5c5435e908bd" providerId="ADAL" clId="{878713FA-54ED-47AF-94A3-A829F334D324}" dt="2023-04-11T16:50:51.937" v="873" actId="20577"/>
        <pc:sldMkLst>
          <pc:docMk/>
          <pc:sldMk cId="767959613" sldId="327"/>
        </pc:sldMkLst>
        <pc:spChg chg="mod">
          <ac:chgData name="Muhammad Faris Zuhairi" userId="1806bbdb-9647-4cf7-a40c-5c5435e908bd" providerId="ADAL" clId="{878713FA-54ED-47AF-94A3-A829F334D324}" dt="2023-04-11T16:50:51.937" v="873" actId="20577"/>
          <ac:spMkLst>
            <pc:docMk/>
            <pc:sldMk cId="767959613" sldId="327"/>
            <ac:spMk id="97" creationId="{00000000-0000-0000-0000-000000000000}"/>
          </ac:spMkLst>
        </pc:spChg>
      </pc:sldChg>
      <pc:sldChg chg="modSp add mod">
        <pc:chgData name="Muhammad Faris Zuhairi" userId="1806bbdb-9647-4cf7-a40c-5c5435e908bd" providerId="ADAL" clId="{878713FA-54ED-47AF-94A3-A829F334D324}" dt="2023-04-11T16:29:54.818" v="417" actId="20577"/>
        <pc:sldMkLst>
          <pc:docMk/>
          <pc:sldMk cId="3141755865" sldId="328"/>
        </pc:sldMkLst>
        <pc:spChg chg="mod">
          <ac:chgData name="Muhammad Faris Zuhairi" userId="1806bbdb-9647-4cf7-a40c-5c5435e908bd" providerId="ADAL" clId="{878713FA-54ED-47AF-94A3-A829F334D324}" dt="2023-04-11T16:29:54.818" v="417" actId="20577"/>
          <ac:spMkLst>
            <pc:docMk/>
            <pc:sldMk cId="3141755865" sldId="328"/>
            <ac:spMk id="97" creationId="{00000000-0000-0000-0000-000000000000}"/>
          </ac:spMkLst>
        </pc:spChg>
      </pc:sldChg>
      <pc:sldChg chg="delSp modSp add mod">
        <pc:chgData name="Muhammad Faris Zuhairi" userId="1806bbdb-9647-4cf7-a40c-5c5435e908bd" providerId="ADAL" clId="{878713FA-54ED-47AF-94A3-A829F334D324}" dt="2023-04-11T16:50:07.392" v="827" actId="20577"/>
        <pc:sldMkLst>
          <pc:docMk/>
          <pc:sldMk cId="0" sldId="329"/>
        </pc:sldMkLst>
        <pc:spChg chg="mod">
          <ac:chgData name="Muhammad Faris Zuhairi" userId="1806bbdb-9647-4cf7-a40c-5c5435e908bd" providerId="ADAL" clId="{878713FA-54ED-47AF-94A3-A829F334D324}" dt="2023-04-11T16:50:07.392" v="827" actId="20577"/>
          <ac:spMkLst>
            <pc:docMk/>
            <pc:sldMk cId="0" sldId="329"/>
            <ac:spMk id="307" creationId="{00000000-0000-0000-0000-000000000000}"/>
          </ac:spMkLst>
        </pc:spChg>
        <pc:spChg chg="mod">
          <ac:chgData name="Muhammad Faris Zuhairi" userId="1806bbdb-9647-4cf7-a40c-5c5435e908bd" providerId="ADAL" clId="{878713FA-54ED-47AF-94A3-A829F334D324}" dt="2023-04-11T16:37:33.819" v="589" actId="1076"/>
          <ac:spMkLst>
            <pc:docMk/>
            <pc:sldMk cId="0" sldId="329"/>
            <ac:spMk id="308" creationId="{00000000-0000-0000-0000-000000000000}"/>
          </ac:spMkLst>
        </pc:spChg>
        <pc:spChg chg="mod">
          <ac:chgData name="Muhammad Faris Zuhairi" userId="1806bbdb-9647-4cf7-a40c-5c5435e908bd" providerId="ADAL" clId="{878713FA-54ED-47AF-94A3-A829F334D324}" dt="2023-04-11T16:36:30.755" v="516" actId="1076"/>
          <ac:spMkLst>
            <pc:docMk/>
            <pc:sldMk cId="0" sldId="329"/>
            <ac:spMk id="309" creationId="{00000000-0000-0000-0000-000000000000}"/>
          </ac:spMkLst>
        </pc:spChg>
        <pc:spChg chg="del mod">
          <ac:chgData name="Muhammad Faris Zuhairi" userId="1806bbdb-9647-4cf7-a40c-5c5435e908bd" providerId="ADAL" clId="{878713FA-54ED-47AF-94A3-A829F334D324}" dt="2023-04-11T16:37:27.665" v="587" actId="478"/>
          <ac:spMkLst>
            <pc:docMk/>
            <pc:sldMk cId="0" sldId="329"/>
            <ac:spMk id="310" creationId="{00000000-0000-0000-0000-000000000000}"/>
          </ac:spMkLst>
        </pc:spChg>
      </pc:sldChg>
      <pc:sldChg chg="modSp add mod">
        <pc:chgData name="Muhammad Faris Zuhairi" userId="1806bbdb-9647-4cf7-a40c-5c5435e908bd" providerId="ADAL" clId="{878713FA-54ED-47AF-94A3-A829F334D324}" dt="2023-04-11T16:40:00.202" v="632" actId="20577"/>
        <pc:sldMkLst>
          <pc:docMk/>
          <pc:sldMk cId="3179494288" sldId="330"/>
        </pc:sldMkLst>
        <pc:spChg chg="mod">
          <ac:chgData name="Muhammad Faris Zuhairi" userId="1806bbdb-9647-4cf7-a40c-5c5435e908bd" providerId="ADAL" clId="{878713FA-54ED-47AF-94A3-A829F334D324}" dt="2023-04-11T16:37:54.333" v="607" actId="20577"/>
          <ac:spMkLst>
            <pc:docMk/>
            <pc:sldMk cId="3179494288" sldId="330"/>
            <ac:spMk id="307" creationId="{00000000-0000-0000-0000-000000000000}"/>
          </ac:spMkLst>
        </pc:spChg>
        <pc:spChg chg="mod">
          <ac:chgData name="Muhammad Faris Zuhairi" userId="1806bbdb-9647-4cf7-a40c-5c5435e908bd" providerId="ADAL" clId="{878713FA-54ED-47AF-94A3-A829F334D324}" dt="2023-04-11T16:40:00.202" v="632" actId="20577"/>
          <ac:spMkLst>
            <pc:docMk/>
            <pc:sldMk cId="3179494288" sldId="330"/>
            <ac:spMk id="308" creationId="{00000000-0000-0000-0000-000000000000}"/>
          </ac:spMkLst>
        </pc:spChg>
      </pc:sldChg>
      <pc:sldChg chg="addSp modSp add mod ord">
        <pc:chgData name="Muhammad Faris Zuhairi" userId="1806bbdb-9647-4cf7-a40c-5c5435e908bd" providerId="ADAL" clId="{878713FA-54ED-47AF-94A3-A829F334D324}" dt="2023-04-11T16:42:41.747" v="675" actId="1076"/>
        <pc:sldMkLst>
          <pc:docMk/>
          <pc:sldMk cId="1165736760" sldId="331"/>
        </pc:sldMkLst>
        <pc:spChg chg="add mod">
          <ac:chgData name="Muhammad Faris Zuhairi" userId="1806bbdb-9647-4cf7-a40c-5c5435e908bd" providerId="ADAL" clId="{878713FA-54ED-47AF-94A3-A829F334D324}" dt="2023-04-11T16:42:30.572" v="674" actId="13926"/>
          <ac:spMkLst>
            <pc:docMk/>
            <pc:sldMk cId="1165736760" sldId="331"/>
            <ac:spMk id="2" creationId="{1E3DA5F0-3A0A-903A-E5DE-2F9D0AE03B82}"/>
          </ac:spMkLst>
        </pc:spChg>
        <pc:spChg chg="mod">
          <ac:chgData name="Muhammad Faris Zuhairi" userId="1806bbdb-9647-4cf7-a40c-5c5435e908bd" providerId="ADAL" clId="{878713FA-54ED-47AF-94A3-A829F334D324}" dt="2023-04-11T16:42:41.747" v="675" actId="1076"/>
          <ac:spMkLst>
            <pc:docMk/>
            <pc:sldMk cId="1165736760" sldId="331"/>
            <ac:spMk id="96" creationId="{00000000-0000-0000-0000-000000000000}"/>
          </ac:spMkLst>
        </pc:spChg>
        <pc:spChg chg="mod">
          <ac:chgData name="Muhammad Faris Zuhairi" userId="1806bbdb-9647-4cf7-a40c-5c5435e908bd" providerId="ADAL" clId="{878713FA-54ED-47AF-94A3-A829F334D324}" dt="2023-04-11T16:41:47.771" v="668" actId="1076"/>
          <ac:spMkLst>
            <pc:docMk/>
            <pc:sldMk cId="1165736760" sldId="331"/>
            <ac:spMk id="97" creationId="{00000000-0000-0000-0000-000000000000}"/>
          </ac:spMkLst>
        </pc:spChg>
      </pc:sldChg>
      <pc:sldChg chg="addSp modSp add mod">
        <pc:chgData name="Muhammad Faris Zuhairi" userId="1806bbdb-9647-4cf7-a40c-5c5435e908bd" providerId="ADAL" clId="{878713FA-54ED-47AF-94A3-A829F334D324}" dt="2023-04-11T16:48:55.501" v="809" actId="20577"/>
        <pc:sldMkLst>
          <pc:docMk/>
          <pc:sldMk cId="0" sldId="332"/>
        </pc:sldMkLst>
        <pc:spChg chg="add mod">
          <ac:chgData name="Muhammad Faris Zuhairi" userId="1806bbdb-9647-4cf7-a40c-5c5435e908bd" providerId="ADAL" clId="{878713FA-54ED-47AF-94A3-A829F334D324}" dt="2023-04-11T16:48:17.219" v="758" actId="1076"/>
          <ac:spMkLst>
            <pc:docMk/>
            <pc:sldMk cId="0" sldId="332"/>
            <ac:spMk id="2" creationId="{6E910FB9-77E9-AC29-E362-B23EA2515CB5}"/>
          </ac:spMkLst>
        </pc:spChg>
        <pc:spChg chg="mod">
          <ac:chgData name="Muhammad Faris Zuhairi" userId="1806bbdb-9647-4cf7-a40c-5c5435e908bd" providerId="ADAL" clId="{878713FA-54ED-47AF-94A3-A829F334D324}" dt="2023-04-11T16:48:55.501" v="809" actId="20577"/>
          <ac:spMkLst>
            <pc:docMk/>
            <pc:sldMk cId="0" sldId="332"/>
            <ac:spMk id="95" creationId="{00000000-0000-0000-0000-000000000000}"/>
          </ac:spMkLst>
        </pc:spChg>
        <pc:spChg chg="mod">
          <ac:chgData name="Muhammad Faris Zuhairi" userId="1806bbdb-9647-4cf7-a40c-5c5435e908bd" providerId="ADAL" clId="{878713FA-54ED-47AF-94A3-A829F334D324}" dt="2023-04-11T16:48:20.006" v="760" actId="14100"/>
          <ac:spMkLst>
            <pc:docMk/>
            <pc:sldMk cId="0" sldId="332"/>
            <ac:spMk id="96" creationId="{00000000-0000-0000-0000-000000000000}"/>
          </ac:spMkLst>
        </pc:spChg>
        <pc:picChg chg="mod">
          <ac:chgData name="Muhammad Faris Zuhairi" userId="1806bbdb-9647-4cf7-a40c-5c5435e908bd" providerId="ADAL" clId="{878713FA-54ED-47AF-94A3-A829F334D324}" dt="2023-04-11T16:48:15.851" v="757" actId="1076"/>
          <ac:picMkLst>
            <pc:docMk/>
            <pc:sldMk cId="0" sldId="332"/>
            <ac:picMk id="3" creationId="{A5CEB3DB-05C3-3245-538B-D11AEF9CFB16}"/>
          </ac:picMkLst>
        </pc:picChg>
      </pc:sldChg>
    </pc:docChg>
  </pc:docChgLst>
  <pc:docChgLst>
    <pc:chgData name="Muhammad Faris Zuhairi" userId="1806bbdb-9647-4cf7-a40c-5c5435e908bd" providerId="ADAL" clId="{21F5307E-476F-44FE-AA0A-0E7CE07D055B}"/>
    <pc:docChg chg="addSld modSld">
      <pc:chgData name="Muhammad Faris Zuhairi" userId="1806bbdb-9647-4cf7-a40c-5c5435e908bd" providerId="ADAL" clId="{21F5307E-476F-44FE-AA0A-0E7CE07D055B}" dt="2023-04-08T23:42:34.651" v="250" actId="680"/>
      <pc:docMkLst>
        <pc:docMk/>
      </pc:docMkLst>
      <pc:sldChg chg="modSp new mod">
        <pc:chgData name="Muhammad Faris Zuhairi" userId="1806bbdb-9647-4cf7-a40c-5c5435e908bd" providerId="ADAL" clId="{21F5307E-476F-44FE-AA0A-0E7CE07D055B}" dt="2023-04-08T23:40:48.820" v="29" actId="20577"/>
        <pc:sldMkLst>
          <pc:docMk/>
          <pc:sldMk cId="888043294" sldId="256"/>
        </pc:sldMkLst>
        <pc:spChg chg="mod">
          <ac:chgData name="Muhammad Faris Zuhairi" userId="1806bbdb-9647-4cf7-a40c-5c5435e908bd" providerId="ADAL" clId="{21F5307E-476F-44FE-AA0A-0E7CE07D055B}" dt="2023-04-08T23:40:48.820" v="29" actId="20577"/>
          <ac:spMkLst>
            <pc:docMk/>
            <pc:sldMk cId="888043294" sldId="256"/>
            <ac:spMk id="2" creationId="{36E65B0D-4332-3AB9-15D8-BD2A4B25812A}"/>
          </ac:spMkLst>
        </pc:spChg>
      </pc:sldChg>
      <pc:sldChg chg="modSp new mod">
        <pc:chgData name="Muhammad Faris Zuhairi" userId="1806bbdb-9647-4cf7-a40c-5c5435e908bd" providerId="ADAL" clId="{21F5307E-476F-44FE-AA0A-0E7CE07D055B}" dt="2023-04-08T23:41:55.558" v="189"/>
        <pc:sldMkLst>
          <pc:docMk/>
          <pc:sldMk cId="660467647" sldId="257"/>
        </pc:sldMkLst>
        <pc:spChg chg="mod">
          <ac:chgData name="Muhammad Faris Zuhairi" userId="1806bbdb-9647-4cf7-a40c-5c5435e908bd" providerId="ADAL" clId="{21F5307E-476F-44FE-AA0A-0E7CE07D055B}" dt="2023-04-08T23:41:07.074" v="67" actId="20577"/>
          <ac:spMkLst>
            <pc:docMk/>
            <pc:sldMk cId="660467647" sldId="257"/>
            <ac:spMk id="2" creationId="{535CDE7E-7515-8DF4-0DFB-04FCFE777725}"/>
          </ac:spMkLst>
        </pc:spChg>
        <pc:spChg chg="mod">
          <ac:chgData name="Muhammad Faris Zuhairi" userId="1806bbdb-9647-4cf7-a40c-5c5435e908bd" providerId="ADAL" clId="{21F5307E-476F-44FE-AA0A-0E7CE07D055B}" dt="2023-04-08T23:41:55.558" v="189"/>
          <ac:spMkLst>
            <pc:docMk/>
            <pc:sldMk cId="660467647" sldId="257"/>
            <ac:spMk id="3" creationId="{4359EBAD-67AE-535F-E3B3-025A001A88DC}"/>
          </ac:spMkLst>
        </pc:spChg>
      </pc:sldChg>
      <pc:sldChg chg="modSp new mod">
        <pc:chgData name="Muhammad Faris Zuhairi" userId="1806bbdb-9647-4cf7-a40c-5c5435e908bd" providerId="ADAL" clId="{21F5307E-476F-44FE-AA0A-0E7CE07D055B}" dt="2023-04-08T23:42:31.549" v="249" actId="20577"/>
        <pc:sldMkLst>
          <pc:docMk/>
          <pc:sldMk cId="582140660" sldId="258"/>
        </pc:sldMkLst>
        <pc:spChg chg="mod">
          <ac:chgData name="Muhammad Faris Zuhairi" userId="1806bbdb-9647-4cf7-a40c-5c5435e908bd" providerId="ADAL" clId="{21F5307E-476F-44FE-AA0A-0E7CE07D055B}" dt="2023-04-08T23:42:31.549" v="249" actId="20577"/>
          <ac:spMkLst>
            <pc:docMk/>
            <pc:sldMk cId="582140660" sldId="258"/>
            <ac:spMk id="2" creationId="{AA5FBD0E-C919-0209-6AD3-9B004A81C680}"/>
          </ac:spMkLst>
        </pc:spChg>
      </pc:sldChg>
      <pc:sldChg chg="new">
        <pc:chgData name="Muhammad Faris Zuhairi" userId="1806bbdb-9647-4cf7-a40c-5c5435e908bd" providerId="ADAL" clId="{21F5307E-476F-44FE-AA0A-0E7CE07D055B}" dt="2023-04-08T23:42:34.651" v="250" actId="680"/>
        <pc:sldMkLst>
          <pc:docMk/>
          <pc:sldMk cId="4085220977" sldId="259"/>
        </pc:sldMkLst>
      </pc:sldChg>
    </pc:docChg>
  </pc:docChgLst>
  <pc:docChgLst>
    <pc:chgData name="HASHFI EL MUHANDISH" userId="b7efe1fa-db8f-40f8-979c-eea60219a2d9" providerId="ADAL" clId="{03A46706-4D05-49DA-946A-3F4E5F6BA0A1}"/>
    <pc:docChg chg="addSld modSld sldOrd">
      <pc:chgData name="HASHFI EL MUHANDISH" userId="b7efe1fa-db8f-40f8-979c-eea60219a2d9" providerId="ADAL" clId="{03A46706-4D05-49DA-946A-3F4E5F6BA0A1}" dt="2023-04-12T06:10:29.211" v="3"/>
      <pc:docMkLst>
        <pc:docMk/>
      </pc:docMkLst>
      <pc:sldChg chg="add">
        <pc:chgData name="HASHFI EL MUHANDISH" userId="b7efe1fa-db8f-40f8-979c-eea60219a2d9" providerId="ADAL" clId="{03A46706-4D05-49DA-946A-3F4E5F6BA0A1}" dt="2023-04-11T08:42:46.776" v="1"/>
        <pc:sldMkLst>
          <pc:docMk/>
          <pc:sldMk cId="4187400072" sldId="264"/>
        </pc:sldMkLst>
      </pc:sldChg>
      <pc:sldChg chg="add">
        <pc:chgData name="HASHFI EL MUHANDISH" userId="b7efe1fa-db8f-40f8-979c-eea60219a2d9" providerId="ADAL" clId="{03A46706-4D05-49DA-946A-3F4E5F6BA0A1}" dt="2023-04-11T08:42:46.776" v="1"/>
        <pc:sldMkLst>
          <pc:docMk/>
          <pc:sldMk cId="701297820" sldId="265"/>
        </pc:sldMkLst>
      </pc:sldChg>
      <pc:sldChg chg="add">
        <pc:chgData name="HASHFI EL MUHANDISH" userId="b7efe1fa-db8f-40f8-979c-eea60219a2d9" providerId="ADAL" clId="{03A46706-4D05-49DA-946A-3F4E5F6BA0A1}" dt="2023-04-11T08:42:46.776" v="1"/>
        <pc:sldMkLst>
          <pc:docMk/>
          <pc:sldMk cId="1445558118" sldId="266"/>
        </pc:sldMkLst>
      </pc:sldChg>
      <pc:sldChg chg="delSp add setBg delDesignElem">
        <pc:chgData name="HASHFI EL MUHANDISH" userId="b7efe1fa-db8f-40f8-979c-eea60219a2d9" providerId="ADAL" clId="{03A46706-4D05-49DA-946A-3F4E5F6BA0A1}" dt="2023-04-11T08:42:46.776" v="1"/>
        <pc:sldMkLst>
          <pc:docMk/>
          <pc:sldMk cId="4172694891" sldId="267"/>
        </pc:sldMkLst>
        <pc:spChg chg="del">
          <ac:chgData name="HASHFI EL MUHANDISH" userId="b7efe1fa-db8f-40f8-979c-eea60219a2d9" providerId="ADAL" clId="{03A46706-4D05-49DA-946A-3F4E5F6BA0A1}" dt="2023-04-11T08:42:46.776" v="1"/>
          <ac:spMkLst>
            <pc:docMk/>
            <pc:sldMk cId="4172694891" sldId="267"/>
            <ac:spMk id="11" creationId="{0671A8AE-40A1-4631-A6B8-581AFF065482}"/>
          </ac:spMkLst>
        </pc:spChg>
        <pc:spChg chg="del">
          <ac:chgData name="HASHFI EL MUHANDISH" userId="b7efe1fa-db8f-40f8-979c-eea60219a2d9" providerId="ADAL" clId="{03A46706-4D05-49DA-946A-3F4E5F6BA0A1}" dt="2023-04-11T08:42:46.776" v="1"/>
          <ac:spMkLst>
            <pc:docMk/>
            <pc:sldMk cId="4172694891" sldId="267"/>
            <ac:spMk id="13" creationId="{AB58EF07-17C2-48CF-ABB0-EEF1F17CB8F0}"/>
          </ac:spMkLst>
        </pc:spChg>
        <pc:spChg chg="del">
          <ac:chgData name="HASHFI EL MUHANDISH" userId="b7efe1fa-db8f-40f8-979c-eea60219a2d9" providerId="ADAL" clId="{03A46706-4D05-49DA-946A-3F4E5F6BA0A1}" dt="2023-04-11T08:42:46.776" v="1"/>
          <ac:spMkLst>
            <pc:docMk/>
            <pc:sldMk cId="4172694891" sldId="267"/>
            <ac:spMk id="15" creationId="{AF2F604E-43BE-4DC3-B983-E071523364F8}"/>
          </ac:spMkLst>
        </pc:spChg>
        <pc:spChg chg="del">
          <ac:chgData name="HASHFI EL MUHANDISH" userId="b7efe1fa-db8f-40f8-979c-eea60219a2d9" providerId="ADAL" clId="{03A46706-4D05-49DA-946A-3F4E5F6BA0A1}" dt="2023-04-11T08:42:46.776" v="1"/>
          <ac:spMkLst>
            <pc:docMk/>
            <pc:sldMk cId="4172694891" sldId="267"/>
            <ac:spMk id="17" creationId="{08C9B587-E65E-4B52-B37C-ABEBB6E87928}"/>
          </ac:spMkLst>
        </pc:spChg>
      </pc:sldChg>
      <pc:sldChg chg="add">
        <pc:chgData name="HASHFI EL MUHANDISH" userId="b7efe1fa-db8f-40f8-979c-eea60219a2d9" providerId="ADAL" clId="{03A46706-4D05-49DA-946A-3F4E5F6BA0A1}" dt="2023-04-11T08:42:46.776" v="1"/>
        <pc:sldMkLst>
          <pc:docMk/>
          <pc:sldMk cId="1706829738" sldId="268"/>
        </pc:sldMkLst>
      </pc:sldChg>
      <pc:sldChg chg="add">
        <pc:chgData name="HASHFI EL MUHANDISH" userId="b7efe1fa-db8f-40f8-979c-eea60219a2d9" providerId="ADAL" clId="{03A46706-4D05-49DA-946A-3F4E5F6BA0A1}" dt="2023-04-11T08:42:46.776" v="1"/>
        <pc:sldMkLst>
          <pc:docMk/>
          <pc:sldMk cId="3248681842" sldId="269"/>
        </pc:sldMkLst>
      </pc:sldChg>
      <pc:sldChg chg="add">
        <pc:chgData name="HASHFI EL MUHANDISH" userId="b7efe1fa-db8f-40f8-979c-eea60219a2d9" providerId="ADAL" clId="{03A46706-4D05-49DA-946A-3F4E5F6BA0A1}" dt="2023-04-11T08:42:46.776" v="1"/>
        <pc:sldMkLst>
          <pc:docMk/>
          <pc:sldMk cId="1406143137" sldId="270"/>
        </pc:sldMkLst>
      </pc:sldChg>
      <pc:sldChg chg="ord">
        <pc:chgData name="HASHFI EL MUHANDISH" userId="b7efe1fa-db8f-40f8-979c-eea60219a2d9" providerId="ADAL" clId="{03A46706-4D05-49DA-946A-3F4E5F6BA0A1}" dt="2023-04-12T06:10:29.211" v="3"/>
        <pc:sldMkLst>
          <pc:docMk/>
          <pc:sldMk cId="4203601490" sldId="326"/>
        </pc:sldMkLst>
      </pc:sldChg>
    </pc:docChg>
  </pc:docChgLst>
  <pc:docChgLst>
    <pc:chgData name="HASHFI EL MUHANDISH" userId="S::hashfi.205022@mhs.its.ac.id::b7efe1fa-db8f-40f8-979c-eea60219a2d9" providerId="AD" clId="Web-{BA5ED891-B651-CBAC-4AD4-19895D85CF7A}"/>
    <pc:docChg chg="addSld delSld modSld addMainMaster delMainMaster modMainMaster">
      <pc:chgData name="HASHFI EL MUHANDISH" userId="S::hashfi.205022@mhs.its.ac.id::b7efe1fa-db8f-40f8-979c-eea60219a2d9" providerId="AD" clId="Web-{BA5ED891-B651-CBAC-4AD4-19895D85CF7A}" dt="2023-04-11T08:43:06.892" v="28"/>
      <pc:docMkLst>
        <pc:docMk/>
      </pc:docMkLst>
      <pc:sldChg chg="del">
        <pc:chgData name="HASHFI EL MUHANDISH" userId="S::hashfi.205022@mhs.its.ac.id::b7efe1fa-db8f-40f8-979c-eea60219a2d9" providerId="AD" clId="Web-{BA5ED891-B651-CBAC-4AD4-19895D85CF7A}" dt="2023-04-11T08:43:06.892" v="28"/>
        <pc:sldMkLst>
          <pc:docMk/>
          <pc:sldMk cId="582140660" sldId="258"/>
        </pc:sldMkLst>
      </pc:sldChg>
      <pc:sldChg chg="add del">
        <pc:chgData name="HASHFI EL MUHANDISH" userId="S::hashfi.205022@mhs.its.ac.id::b7efe1fa-db8f-40f8-979c-eea60219a2d9" providerId="AD" clId="Web-{BA5ED891-B651-CBAC-4AD4-19895D85CF7A}" dt="2023-04-11T08:40:18.905" v="27"/>
        <pc:sldMkLst>
          <pc:docMk/>
          <pc:sldMk cId="1863663848" sldId="264"/>
        </pc:sldMkLst>
      </pc:sldChg>
      <pc:sldChg chg="modSp add del">
        <pc:chgData name="HASHFI EL MUHANDISH" userId="S::hashfi.205022@mhs.its.ac.id::b7efe1fa-db8f-40f8-979c-eea60219a2d9" providerId="AD" clId="Web-{BA5ED891-B651-CBAC-4AD4-19895D85CF7A}" dt="2023-04-11T08:40:18.889" v="26"/>
        <pc:sldMkLst>
          <pc:docMk/>
          <pc:sldMk cId="663050952" sldId="265"/>
        </pc:sldMkLst>
        <pc:spChg chg="mod">
          <ac:chgData name="HASHFI EL MUHANDISH" userId="S::hashfi.205022@mhs.its.ac.id::b7efe1fa-db8f-40f8-979c-eea60219a2d9" providerId="AD" clId="Web-{BA5ED891-B651-CBAC-4AD4-19895D85CF7A}" dt="2023-04-11T08:40:10.857" v="14" actId="14100"/>
          <ac:spMkLst>
            <pc:docMk/>
            <pc:sldMk cId="663050952" sldId="265"/>
            <ac:spMk id="6" creationId="{18F310D6-D581-A56D-E98B-30BDEEBBD707}"/>
          </ac:spMkLst>
        </pc:spChg>
      </pc:sldChg>
      <pc:sldChg chg="modSp add del">
        <pc:chgData name="HASHFI EL MUHANDISH" userId="S::hashfi.205022@mhs.its.ac.id::b7efe1fa-db8f-40f8-979c-eea60219a2d9" providerId="AD" clId="Web-{BA5ED891-B651-CBAC-4AD4-19895D85CF7A}" dt="2023-04-11T08:40:18.889" v="25"/>
        <pc:sldMkLst>
          <pc:docMk/>
          <pc:sldMk cId="1612581624" sldId="266"/>
        </pc:sldMkLst>
        <pc:spChg chg="mod">
          <ac:chgData name="HASHFI EL MUHANDISH" userId="S::hashfi.205022@mhs.its.ac.id::b7efe1fa-db8f-40f8-979c-eea60219a2d9" providerId="AD" clId="Web-{BA5ED891-B651-CBAC-4AD4-19895D85CF7A}" dt="2023-04-11T08:40:17.483" v="20" actId="14100"/>
          <ac:spMkLst>
            <pc:docMk/>
            <pc:sldMk cId="1612581624" sldId="266"/>
            <ac:spMk id="4" creationId="{39269F56-BD5D-5BD7-71CD-C81DAFB3556C}"/>
          </ac:spMkLst>
        </pc:spChg>
        <pc:spChg chg="mod">
          <ac:chgData name="HASHFI EL MUHANDISH" userId="S::hashfi.205022@mhs.its.ac.id::b7efe1fa-db8f-40f8-979c-eea60219a2d9" providerId="AD" clId="Web-{BA5ED891-B651-CBAC-4AD4-19895D85CF7A}" dt="2023-04-11T08:40:13.201" v="15" actId="1076"/>
          <ac:spMkLst>
            <pc:docMk/>
            <pc:sldMk cId="1612581624" sldId="266"/>
            <ac:spMk id="6" creationId="{B1754193-6EEF-E2D6-1A9A-F06DEE617B75}"/>
          </ac:spMkLst>
        </pc:spChg>
      </pc:sldChg>
      <pc:sldChg chg="add del">
        <pc:chgData name="HASHFI EL MUHANDISH" userId="S::hashfi.205022@mhs.its.ac.id::b7efe1fa-db8f-40f8-979c-eea60219a2d9" providerId="AD" clId="Web-{BA5ED891-B651-CBAC-4AD4-19895D85CF7A}" dt="2023-04-11T08:40:18.889" v="24"/>
        <pc:sldMkLst>
          <pc:docMk/>
          <pc:sldMk cId="1804556949" sldId="267"/>
        </pc:sldMkLst>
      </pc:sldChg>
      <pc:sldChg chg="add del">
        <pc:chgData name="HASHFI EL MUHANDISH" userId="S::hashfi.205022@mhs.its.ac.id::b7efe1fa-db8f-40f8-979c-eea60219a2d9" providerId="AD" clId="Web-{BA5ED891-B651-CBAC-4AD4-19895D85CF7A}" dt="2023-04-11T08:40:18.889" v="23"/>
        <pc:sldMkLst>
          <pc:docMk/>
          <pc:sldMk cId="2089689733" sldId="268"/>
        </pc:sldMkLst>
      </pc:sldChg>
      <pc:sldChg chg="add del">
        <pc:chgData name="HASHFI EL MUHANDISH" userId="S::hashfi.205022@mhs.its.ac.id::b7efe1fa-db8f-40f8-979c-eea60219a2d9" providerId="AD" clId="Web-{BA5ED891-B651-CBAC-4AD4-19895D85CF7A}" dt="2023-04-11T08:40:18.889" v="22"/>
        <pc:sldMkLst>
          <pc:docMk/>
          <pc:sldMk cId="3733248248" sldId="269"/>
        </pc:sldMkLst>
      </pc:sldChg>
      <pc:sldChg chg="add del">
        <pc:chgData name="HASHFI EL MUHANDISH" userId="S::hashfi.205022@mhs.its.ac.id::b7efe1fa-db8f-40f8-979c-eea60219a2d9" providerId="AD" clId="Web-{BA5ED891-B651-CBAC-4AD4-19895D85CF7A}" dt="2023-04-11T08:40:18.873" v="21"/>
        <pc:sldMkLst>
          <pc:docMk/>
          <pc:sldMk cId="1682451819" sldId="270"/>
        </pc:sldMkLst>
      </pc:sldChg>
      <pc:sldMasterChg chg="replId modSldLayout">
        <pc:chgData name="HASHFI EL MUHANDISH" userId="S::hashfi.205022@mhs.its.ac.id::b7efe1fa-db8f-40f8-979c-eea60219a2d9" providerId="AD" clId="Web-{BA5ED891-B651-CBAC-4AD4-19895D85CF7A}" dt="2023-04-11T08:40:18.905" v="27"/>
        <pc:sldMasterMkLst>
          <pc:docMk/>
          <pc:sldMasterMk cId="3024635477" sldId="2147483648"/>
        </pc:sldMasterMkLst>
        <pc:sldLayoutChg chg="replId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3024635477" sldId="2147483648"/>
            <pc:sldLayoutMk cId="807427401" sldId="2147483649"/>
          </pc:sldLayoutMkLst>
        </pc:sldLayoutChg>
        <pc:sldLayoutChg chg="replId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3024635477" sldId="2147483648"/>
            <pc:sldLayoutMk cId="1374930930" sldId="2147483650"/>
          </pc:sldLayoutMkLst>
        </pc:sldLayoutChg>
        <pc:sldLayoutChg chg="replId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3024635477" sldId="2147483648"/>
            <pc:sldLayoutMk cId="2960826877" sldId="2147483651"/>
          </pc:sldLayoutMkLst>
        </pc:sldLayoutChg>
        <pc:sldLayoutChg chg="replId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3024635477" sldId="2147483648"/>
            <pc:sldLayoutMk cId="2345153971" sldId="2147483652"/>
          </pc:sldLayoutMkLst>
        </pc:sldLayoutChg>
        <pc:sldLayoutChg chg="replId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3024635477" sldId="2147483648"/>
            <pc:sldLayoutMk cId="2687403453" sldId="2147483653"/>
          </pc:sldLayoutMkLst>
        </pc:sldLayoutChg>
        <pc:sldLayoutChg chg="replId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3024635477" sldId="2147483648"/>
            <pc:sldLayoutMk cId="1370365871" sldId="2147483654"/>
          </pc:sldLayoutMkLst>
        </pc:sldLayoutChg>
        <pc:sldLayoutChg chg="replId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3024635477" sldId="2147483648"/>
            <pc:sldLayoutMk cId="2221987572" sldId="2147483655"/>
          </pc:sldLayoutMkLst>
        </pc:sldLayoutChg>
        <pc:sldLayoutChg chg="replId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3024635477" sldId="2147483648"/>
            <pc:sldLayoutMk cId="3773027116" sldId="2147483656"/>
          </pc:sldLayoutMkLst>
        </pc:sldLayoutChg>
        <pc:sldLayoutChg chg="replId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3024635477" sldId="2147483648"/>
            <pc:sldLayoutMk cId="1439382168" sldId="2147483657"/>
          </pc:sldLayoutMkLst>
        </pc:sldLayoutChg>
        <pc:sldLayoutChg chg="replId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3024635477" sldId="2147483648"/>
            <pc:sldLayoutMk cId="2182733817" sldId="2147483658"/>
          </pc:sldLayoutMkLst>
        </pc:sldLayoutChg>
        <pc:sldLayoutChg chg="replId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3024635477" sldId="2147483648"/>
            <pc:sldLayoutMk cId="4070039914" sldId="2147483659"/>
          </pc:sldLayoutMkLst>
        </pc:sldLayoutChg>
      </pc:sldMasterChg>
      <pc:sldMasterChg chg="add del addSldLayout delSldLayout">
        <pc:chgData name="HASHFI EL MUHANDISH" userId="S::hashfi.205022@mhs.its.ac.id::b7efe1fa-db8f-40f8-979c-eea60219a2d9" providerId="AD" clId="Web-{BA5ED891-B651-CBAC-4AD4-19895D85CF7A}" dt="2023-04-11T08:40:18.905" v="27"/>
        <pc:sldMasterMkLst>
          <pc:docMk/>
          <pc:sldMasterMk cId="4033214797" sldId="2147483648"/>
        </pc:sldMasterMkLst>
        <pc:sldLayoutChg chg="add del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4033214797" sldId="2147483648"/>
            <pc:sldLayoutMk cId="2080459556" sldId="2147483649"/>
          </pc:sldLayoutMkLst>
        </pc:sldLayoutChg>
        <pc:sldLayoutChg chg="add del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4033214797" sldId="2147483648"/>
            <pc:sldLayoutMk cId="2330075098" sldId="2147483650"/>
          </pc:sldLayoutMkLst>
        </pc:sldLayoutChg>
        <pc:sldLayoutChg chg="add del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4033214797" sldId="2147483648"/>
            <pc:sldLayoutMk cId="713144216" sldId="2147483651"/>
          </pc:sldLayoutMkLst>
        </pc:sldLayoutChg>
        <pc:sldLayoutChg chg="add del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4033214797" sldId="2147483648"/>
            <pc:sldLayoutMk cId="3125987044" sldId="2147483652"/>
          </pc:sldLayoutMkLst>
        </pc:sldLayoutChg>
        <pc:sldLayoutChg chg="add del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4033214797" sldId="2147483648"/>
            <pc:sldLayoutMk cId="2996198072" sldId="2147483653"/>
          </pc:sldLayoutMkLst>
        </pc:sldLayoutChg>
        <pc:sldLayoutChg chg="add del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4033214797" sldId="2147483648"/>
            <pc:sldLayoutMk cId="1142807368" sldId="2147483654"/>
          </pc:sldLayoutMkLst>
        </pc:sldLayoutChg>
        <pc:sldLayoutChg chg="add del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4033214797" sldId="2147483648"/>
            <pc:sldLayoutMk cId="2549861946" sldId="2147483655"/>
          </pc:sldLayoutMkLst>
        </pc:sldLayoutChg>
        <pc:sldLayoutChg chg="add del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4033214797" sldId="2147483648"/>
            <pc:sldLayoutMk cId="3796996123" sldId="2147483656"/>
          </pc:sldLayoutMkLst>
        </pc:sldLayoutChg>
        <pc:sldLayoutChg chg="add del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4033214797" sldId="2147483648"/>
            <pc:sldLayoutMk cId="3434953876" sldId="2147483657"/>
          </pc:sldLayoutMkLst>
        </pc:sldLayoutChg>
        <pc:sldLayoutChg chg="add del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4033214797" sldId="2147483648"/>
            <pc:sldLayoutMk cId="823464578" sldId="2147483658"/>
          </pc:sldLayoutMkLst>
        </pc:sldLayoutChg>
        <pc:sldLayoutChg chg="add del">
          <pc:chgData name="HASHFI EL MUHANDISH" userId="S::hashfi.205022@mhs.its.ac.id::b7efe1fa-db8f-40f8-979c-eea60219a2d9" providerId="AD" clId="Web-{BA5ED891-B651-CBAC-4AD4-19895D85CF7A}" dt="2023-04-11T08:40:18.905" v="27"/>
          <pc:sldLayoutMkLst>
            <pc:docMk/>
            <pc:sldMasterMk cId="4033214797" sldId="2147483648"/>
            <pc:sldLayoutMk cId="4189816632" sldId="2147483659"/>
          </pc:sldLayoutMkLst>
        </pc:sldLayoutChg>
      </pc:sldMasterChg>
    </pc:docChg>
  </pc:docChgLst>
  <pc:docChgLst>
    <pc:chgData name="Pengguna Tamu" userId="S::urn:spo:anon#a17b26c639a94395ccbabe66c5a8b1b189d008458fa3ee9d0299d8dcd59375fe::" providerId="AD" clId="Web-{AE365A2E-7F6F-6E5E-5E85-9F1C674FD6A6}"/>
    <pc:docChg chg="addSld delSld modSld sldOrd">
      <pc:chgData name="Pengguna Tamu" userId="S::urn:spo:anon#a17b26c639a94395ccbabe66c5a8b1b189d008458fa3ee9d0299d8dcd59375fe::" providerId="AD" clId="Web-{AE365A2E-7F6F-6E5E-5E85-9F1C674FD6A6}" dt="2023-04-12T08:00:39.495" v="394" actId="20577"/>
      <pc:docMkLst>
        <pc:docMk/>
      </pc:docMkLst>
      <pc:sldChg chg="addSp delSp modSp">
        <pc:chgData name="Pengguna Tamu" userId="S::urn:spo:anon#a17b26c639a94395ccbabe66c5a8b1b189d008458fa3ee9d0299d8dcd59375fe::" providerId="AD" clId="Web-{AE365A2E-7F6F-6E5E-5E85-9F1C674FD6A6}" dt="2023-04-12T07:28:03.042" v="237" actId="20577"/>
        <pc:sldMkLst>
          <pc:docMk/>
          <pc:sldMk cId="0" sldId="329"/>
        </pc:sldMkLst>
        <pc:spChg chg="mod">
          <ac:chgData name="Pengguna Tamu" userId="S::urn:spo:anon#a17b26c639a94395ccbabe66c5a8b1b189d008458fa3ee9d0299d8dcd59375fe::" providerId="AD" clId="Web-{AE365A2E-7F6F-6E5E-5E85-9F1C674FD6A6}" dt="2023-04-12T07:28:03.042" v="237" actId="20577"/>
          <ac:spMkLst>
            <pc:docMk/>
            <pc:sldMk cId="0" sldId="329"/>
            <ac:spMk id="307" creationId="{00000000-0000-0000-0000-000000000000}"/>
          </ac:spMkLst>
        </pc:spChg>
        <pc:spChg chg="mod">
          <ac:chgData name="Pengguna Tamu" userId="S::urn:spo:anon#a17b26c639a94395ccbabe66c5a8b1b189d008458fa3ee9d0299d8dcd59375fe::" providerId="AD" clId="Web-{AE365A2E-7F6F-6E5E-5E85-9F1C674FD6A6}" dt="2023-04-12T07:26:27.039" v="216" actId="20577"/>
          <ac:spMkLst>
            <pc:docMk/>
            <pc:sldMk cId="0" sldId="329"/>
            <ac:spMk id="308" creationId="{00000000-0000-0000-0000-000000000000}"/>
          </ac:spMkLst>
        </pc:spChg>
        <pc:graphicFrameChg chg="add del mod modGraphic">
          <ac:chgData name="Pengguna Tamu" userId="S::urn:spo:anon#a17b26c639a94395ccbabe66c5a8b1b189d008458fa3ee9d0299d8dcd59375fe::" providerId="AD" clId="Web-{AE365A2E-7F6F-6E5E-5E85-9F1C674FD6A6}" dt="2023-04-12T07:26:50.180" v="221"/>
          <ac:graphicFrameMkLst>
            <pc:docMk/>
            <pc:sldMk cId="0" sldId="329"/>
            <ac:graphicFrameMk id="3" creationId="{CF6AECE8-D0FE-497B-FBDE-F8CA3D55032F}"/>
          </ac:graphicFrameMkLst>
        </pc:graphicFrameChg>
        <pc:graphicFrameChg chg="add mod modGraphic">
          <ac:chgData name="Pengguna Tamu" userId="S::urn:spo:anon#a17b26c639a94395ccbabe66c5a8b1b189d008458fa3ee9d0299d8dcd59375fe::" providerId="AD" clId="Web-{AE365A2E-7F6F-6E5E-5E85-9F1C674FD6A6}" dt="2023-04-12T07:27:44.760" v="228" actId="1076"/>
          <ac:graphicFrameMkLst>
            <pc:docMk/>
            <pc:sldMk cId="0" sldId="329"/>
            <ac:graphicFrameMk id="5" creationId="{E5EC900A-670F-FCDC-0C77-A590293AD8B8}"/>
          </ac:graphicFrameMkLst>
        </pc:graphicFrameChg>
      </pc:sldChg>
      <pc:sldChg chg="addSp delSp modSp">
        <pc:chgData name="Pengguna Tamu" userId="S::urn:spo:anon#a17b26c639a94395ccbabe66c5a8b1b189d008458fa3ee9d0299d8dcd59375fe::" providerId="AD" clId="Web-{AE365A2E-7F6F-6E5E-5E85-9F1C674FD6A6}" dt="2023-04-12T07:55:58.470" v="390" actId="20577"/>
        <pc:sldMkLst>
          <pc:docMk/>
          <pc:sldMk cId="3179494288" sldId="330"/>
        </pc:sldMkLst>
        <pc:spChg chg="mod">
          <ac:chgData name="Pengguna Tamu" userId="S::urn:spo:anon#a17b26c639a94395ccbabe66c5a8b1b189d008458fa3ee9d0299d8dcd59375fe::" providerId="AD" clId="Web-{AE365A2E-7F6F-6E5E-5E85-9F1C674FD6A6}" dt="2023-04-12T07:55:58.470" v="390" actId="20577"/>
          <ac:spMkLst>
            <pc:docMk/>
            <pc:sldMk cId="3179494288" sldId="330"/>
            <ac:spMk id="308" creationId="{00000000-0000-0000-0000-000000000000}"/>
          </ac:spMkLst>
        </pc:spChg>
        <pc:graphicFrameChg chg="add del mod modGraphic">
          <ac:chgData name="Pengguna Tamu" userId="S::urn:spo:anon#a17b26c639a94395ccbabe66c5a8b1b189d008458fa3ee9d0299d8dcd59375fe::" providerId="AD" clId="Web-{AE365A2E-7F6F-6E5E-5E85-9F1C674FD6A6}" dt="2023-04-12T06:40:16.795" v="10"/>
          <ac:graphicFrameMkLst>
            <pc:docMk/>
            <pc:sldMk cId="3179494288" sldId="330"/>
            <ac:graphicFrameMk id="3" creationId="{9B483D48-F813-6056-F992-194100B230DC}"/>
          </ac:graphicFrameMkLst>
        </pc:graphicFrameChg>
        <pc:graphicFrameChg chg="add del mod modGraphic">
          <ac:chgData name="Pengguna Tamu" userId="S::urn:spo:anon#a17b26c639a94395ccbabe66c5a8b1b189d008458fa3ee9d0299d8dcd59375fe::" providerId="AD" clId="Web-{AE365A2E-7F6F-6E5E-5E85-9F1C674FD6A6}" dt="2023-04-12T06:41:38.750" v="15"/>
          <ac:graphicFrameMkLst>
            <pc:docMk/>
            <pc:sldMk cId="3179494288" sldId="330"/>
            <ac:graphicFrameMk id="5" creationId="{46A7087F-5D27-933B-C959-E2C909BED198}"/>
          </ac:graphicFrameMkLst>
        </pc:graphicFrameChg>
        <pc:graphicFrameChg chg="add del mod modGraphic">
          <ac:chgData name="Pengguna Tamu" userId="S::urn:spo:anon#a17b26c639a94395ccbabe66c5a8b1b189d008458fa3ee9d0299d8dcd59375fe::" providerId="AD" clId="Web-{AE365A2E-7F6F-6E5E-5E85-9F1C674FD6A6}" dt="2023-04-12T06:52:03.567" v="161"/>
          <ac:graphicFrameMkLst>
            <pc:docMk/>
            <pc:sldMk cId="3179494288" sldId="330"/>
            <ac:graphicFrameMk id="7" creationId="{2FD85FD9-715C-D79D-5E34-4E608728B545}"/>
          </ac:graphicFrameMkLst>
        </pc:graphicFrameChg>
        <pc:graphicFrameChg chg="add del mod">
          <ac:chgData name="Pengguna Tamu" userId="S::urn:spo:anon#a17b26c639a94395ccbabe66c5a8b1b189d008458fa3ee9d0299d8dcd59375fe::" providerId="AD" clId="Web-{AE365A2E-7F6F-6E5E-5E85-9F1C674FD6A6}" dt="2023-04-12T06:53:26.929" v="166"/>
          <ac:graphicFrameMkLst>
            <pc:docMk/>
            <pc:sldMk cId="3179494288" sldId="330"/>
            <ac:graphicFrameMk id="9" creationId="{26D45F91-9E87-F832-83E8-79F669DFE1DD}"/>
          </ac:graphicFrameMkLst>
        </pc:graphicFrameChg>
        <pc:graphicFrameChg chg="add del mod modGraphic">
          <ac:chgData name="Pengguna Tamu" userId="S::urn:spo:anon#a17b26c639a94395ccbabe66c5a8b1b189d008458fa3ee9d0299d8dcd59375fe::" providerId="AD" clId="Web-{AE365A2E-7F6F-6E5E-5E85-9F1C674FD6A6}" dt="2023-04-12T07:08:25.567" v="201"/>
          <ac:graphicFrameMkLst>
            <pc:docMk/>
            <pc:sldMk cId="3179494288" sldId="330"/>
            <ac:graphicFrameMk id="11" creationId="{951CEFB2-BB0C-1CED-8B15-10564AE2DC0B}"/>
          </ac:graphicFrameMkLst>
        </pc:graphicFrameChg>
      </pc:sldChg>
      <pc:sldChg chg="addSp delSp modSp new">
        <pc:chgData name="Pengguna Tamu" userId="S::urn:spo:anon#a17b26c639a94395ccbabe66c5a8b1b189d008458fa3ee9d0299d8dcd59375fe::" providerId="AD" clId="Web-{AE365A2E-7F6F-6E5E-5E85-9F1C674FD6A6}" dt="2023-04-12T07:13:04.576" v="215"/>
        <pc:sldMkLst>
          <pc:docMk/>
          <pc:sldMk cId="345299016" sldId="333"/>
        </pc:sldMkLst>
        <pc:spChg chg="del">
          <ac:chgData name="Pengguna Tamu" userId="S::urn:spo:anon#a17b26c639a94395ccbabe66c5a8b1b189d008458fa3ee9d0299d8dcd59375fe::" providerId="AD" clId="Web-{AE365A2E-7F6F-6E5E-5E85-9F1C674FD6A6}" dt="2023-04-12T07:10:12.258" v="202"/>
          <ac:spMkLst>
            <pc:docMk/>
            <pc:sldMk cId="345299016" sldId="333"/>
            <ac:spMk id="3" creationId="{EA56CB15-5162-719F-3CF7-0F7E184C656D}"/>
          </ac:spMkLst>
        </pc:spChg>
        <pc:spChg chg="add del mod">
          <ac:chgData name="Pengguna Tamu" userId="S::urn:spo:anon#a17b26c639a94395ccbabe66c5a8b1b189d008458fa3ee9d0299d8dcd59375fe::" providerId="AD" clId="Web-{AE365A2E-7F6F-6E5E-5E85-9F1C674FD6A6}" dt="2023-04-12T07:10:48.181" v="205"/>
          <ac:spMkLst>
            <pc:docMk/>
            <pc:sldMk cId="345299016" sldId="333"/>
            <ac:spMk id="7" creationId="{C31A5AFE-EE99-61CF-9C8C-7717F0328DE8}"/>
          </ac:spMkLst>
        </pc:spChg>
        <pc:graphicFrameChg chg="add del mod ord modGraphic">
          <ac:chgData name="Pengguna Tamu" userId="S::urn:spo:anon#a17b26c639a94395ccbabe66c5a8b1b189d008458fa3ee9d0299d8dcd59375fe::" providerId="AD" clId="Web-{AE365A2E-7F6F-6E5E-5E85-9F1C674FD6A6}" dt="2023-04-12T07:13:04.576" v="215"/>
          <ac:graphicFrameMkLst>
            <pc:docMk/>
            <pc:sldMk cId="345299016" sldId="333"/>
            <ac:graphicFrameMk id="5" creationId="{974E2FD2-59A8-0D88-6E0D-B13D5F7BE64E}"/>
          </ac:graphicFrameMkLst>
        </pc:graphicFrameChg>
      </pc:sldChg>
      <pc:sldChg chg="new del">
        <pc:chgData name="Pengguna Tamu" userId="S::urn:spo:anon#a17b26c639a94395ccbabe66c5a8b1b189d008458fa3ee9d0299d8dcd59375fe::" providerId="AD" clId="Web-{AE365A2E-7F6F-6E5E-5E85-9F1C674FD6A6}" dt="2023-04-12T07:28:14.058" v="240"/>
        <pc:sldMkLst>
          <pc:docMk/>
          <pc:sldMk cId="2961677290" sldId="334"/>
        </pc:sldMkLst>
      </pc:sldChg>
      <pc:sldChg chg="addSp delSp modSp add replId">
        <pc:chgData name="Pengguna Tamu" userId="S::urn:spo:anon#a17b26c639a94395ccbabe66c5a8b1b189d008458fa3ee9d0299d8dcd59375fe::" providerId="AD" clId="Web-{AE365A2E-7F6F-6E5E-5E85-9F1C674FD6A6}" dt="2023-04-12T07:40:08.252" v="283"/>
        <pc:sldMkLst>
          <pc:docMk/>
          <pc:sldMk cId="3514563922" sldId="335"/>
        </pc:sldMkLst>
        <pc:graphicFrameChg chg="add mod modGraphic">
          <ac:chgData name="Pengguna Tamu" userId="S::urn:spo:anon#a17b26c639a94395ccbabe66c5a8b1b189d008458fa3ee9d0299d8dcd59375fe::" providerId="AD" clId="Web-{AE365A2E-7F6F-6E5E-5E85-9F1C674FD6A6}" dt="2023-04-12T07:40:08.252" v="283"/>
          <ac:graphicFrameMkLst>
            <pc:docMk/>
            <pc:sldMk cId="3514563922" sldId="335"/>
            <ac:graphicFrameMk id="3" creationId="{7311B5DA-8DB9-096F-EE56-0C3853343065}"/>
          </ac:graphicFrameMkLst>
        </pc:graphicFrameChg>
        <pc:graphicFrameChg chg="del">
          <ac:chgData name="Pengguna Tamu" userId="S::urn:spo:anon#a17b26c639a94395ccbabe66c5a8b1b189d008458fa3ee9d0299d8dcd59375fe::" providerId="AD" clId="Web-{AE365A2E-7F6F-6E5E-5E85-9F1C674FD6A6}" dt="2023-04-12T07:28:18.495" v="241"/>
          <ac:graphicFrameMkLst>
            <pc:docMk/>
            <pc:sldMk cId="3514563922" sldId="335"/>
            <ac:graphicFrameMk id="5" creationId="{E5EC900A-670F-FCDC-0C77-A590293AD8B8}"/>
          </ac:graphicFrameMkLst>
        </pc:graphicFrameChg>
      </pc:sldChg>
      <pc:sldChg chg="addSp delSp modSp new">
        <pc:chgData name="Pengguna Tamu" userId="S::urn:spo:anon#a17b26c639a94395ccbabe66c5a8b1b189d008458fa3ee9d0299d8dcd59375fe::" providerId="AD" clId="Web-{AE365A2E-7F6F-6E5E-5E85-9F1C674FD6A6}" dt="2023-04-12T07:29:45.764" v="251"/>
        <pc:sldMkLst>
          <pc:docMk/>
          <pc:sldMk cId="3216806262" sldId="336"/>
        </pc:sldMkLst>
        <pc:spChg chg="del">
          <ac:chgData name="Pengguna Tamu" userId="S::urn:spo:anon#a17b26c639a94395ccbabe66c5a8b1b189d008458fa3ee9d0299d8dcd59375fe::" providerId="AD" clId="Web-{AE365A2E-7F6F-6E5E-5E85-9F1C674FD6A6}" dt="2023-04-12T07:28:59.825" v="243"/>
          <ac:spMkLst>
            <pc:docMk/>
            <pc:sldMk cId="3216806262" sldId="336"/>
            <ac:spMk id="3" creationId="{33A04F30-0757-2CB6-C76D-E9253DFE7E8F}"/>
          </ac:spMkLst>
        </pc:spChg>
        <pc:graphicFrameChg chg="add mod ord modGraphic">
          <ac:chgData name="Pengguna Tamu" userId="S::urn:spo:anon#a17b26c639a94395ccbabe66c5a8b1b189d008458fa3ee9d0299d8dcd59375fe::" providerId="AD" clId="Web-{AE365A2E-7F6F-6E5E-5E85-9F1C674FD6A6}" dt="2023-04-12T07:29:45.764" v="251"/>
          <ac:graphicFrameMkLst>
            <pc:docMk/>
            <pc:sldMk cId="3216806262" sldId="336"/>
            <ac:graphicFrameMk id="5" creationId="{63B0E428-AD45-7AA5-CD4D-0A03FB80D3AA}"/>
          </ac:graphicFrameMkLst>
        </pc:graphicFrameChg>
      </pc:sldChg>
      <pc:sldChg chg="addSp delSp modSp new">
        <pc:chgData name="Pengguna Tamu" userId="S::urn:spo:anon#a17b26c639a94395ccbabe66c5a8b1b189d008458fa3ee9d0299d8dcd59375fe::" providerId="AD" clId="Web-{AE365A2E-7F6F-6E5E-5E85-9F1C674FD6A6}" dt="2023-04-12T07:35:00.555" v="261"/>
        <pc:sldMkLst>
          <pc:docMk/>
          <pc:sldMk cId="691420203" sldId="337"/>
        </pc:sldMkLst>
        <pc:spChg chg="del">
          <ac:chgData name="Pengguna Tamu" userId="S::urn:spo:anon#a17b26c639a94395ccbabe66c5a8b1b189d008458fa3ee9d0299d8dcd59375fe::" providerId="AD" clId="Web-{AE365A2E-7F6F-6E5E-5E85-9F1C674FD6A6}" dt="2023-04-12T07:33:19.833" v="258"/>
          <ac:spMkLst>
            <pc:docMk/>
            <pc:sldMk cId="691420203" sldId="337"/>
            <ac:spMk id="3" creationId="{D09240A3-4B87-6AEB-D033-8A72AD6F2DFA}"/>
          </ac:spMkLst>
        </pc:spChg>
        <pc:graphicFrameChg chg="add mod ord modGraphic">
          <ac:chgData name="Pengguna Tamu" userId="S::urn:spo:anon#a17b26c639a94395ccbabe66c5a8b1b189d008458fa3ee9d0299d8dcd59375fe::" providerId="AD" clId="Web-{AE365A2E-7F6F-6E5E-5E85-9F1C674FD6A6}" dt="2023-04-12T07:35:00.555" v="261"/>
          <ac:graphicFrameMkLst>
            <pc:docMk/>
            <pc:sldMk cId="691420203" sldId="337"/>
            <ac:graphicFrameMk id="5" creationId="{7D1203FE-343C-26A1-0614-8257759B192C}"/>
          </ac:graphicFrameMkLst>
        </pc:graphicFrameChg>
      </pc:sldChg>
      <pc:sldChg chg="new del">
        <pc:chgData name="Pengguna Tamu" userId="S::urn:spo:anon#a17b26c639a94395ccbabe66c5a8b1b189d008458fa3ee9d0299d8dcd59375fe::" providerId="AD" clId="Web-{AE365A2E-7F6F-6E5E-5E85-9F1C674FD6A6}" dt="2023-04-12T07:40:43.691" v="284"/>
        <pc:sldMkLst>
          <pc:docMk/>
          <pc:sldMk cId="1693457872" sldId="338"/>
        </pc:sldMkLst>
      </pc:sldChg>
      <pc:sldChg chg="addSp modSp new del">
        <pc:chgData name="Pengguna Tamu" userId="S::urn:spo:anon#a17b26c639a94395ccbabe66c5a8b1b189d008458fa3ee9d0299d8dcd59375fe::" providerId="AD" clId="Web-{AE365A2E-7F6F-6E5E-5E85-9F1C674FD6A6}" dt="2023-04-12T07:37:02.028" v="272"/>
        <pc:sldMkLst>
          <pc:docMk/>
          <pc:sldMk cId="2947357809" sldId="338"/>
        </pc:sldMkLst>
        <pc:spChg chg="mod">
          <ac:chgData name="Pengguna Tamu" userId="S::urn:spo:anon#a17b26c639a94395ccbabe66c5a8b1b189d008458fa3ee9d0299d8dcd59375fe::" providerId="AD" clId="Web-{AE365A2E-7F6F-6E5E-5E85-9F1C674FD6A6}" dt="2023-04-12T07:35:51.588" v="271" actId="20577"/>
          <ac:spMkLst>
            <pc:docMk/>
            <pc:sldMk cId="2947357809" sldId="338"/>
            <ac:spMk id="2" creationId="{1C613FBA-8A5E-7CA6-E87F-7EE837FF6DCC}"/>
          </ac:spMkLst>
        </pc:spChg>
        <pc:spChg chg="add mod">
          <ac:chgData name="Pengguna Tamu" userId="S::urn:spo:anon#a17b26c639a94395ccbabe66c5a8b1b189d008458fa3ee9d0299d8dcd59375fe::" providerId="AD" clId="Web-{AE365A2E-7F6F-6E5E-5E85-9F1C674FD6A6}" dt="2023-04-12T07:35:37.337" v="269" actId="14100"/>
          <ac:spMkLst>
            <pc:docMk/>
            <pc:sldMk cId="2947357809" sldId="338"/>
            <ac:spMk id="5" creationId="{23AFBD2A-BAF1-E864-192A-81FA209B94B3}"/>
          </ac:spMkLst>
        </pc:spChg>
        <pc:spChg chg="add">
          <ac:chgData name="Pengguna Tamu" userId="S::urn:spo:anon#a17b26c639a94395ccbabe66c5a8b1b189d008458fa3ee9d0299d8dcd59375fe::" providerId="AD" clId="Web-{AE365A2E-7F6F-6E5E-5E85-9F1C674FD6A6}" dt="2023-04-12T07:35:26.415" v="265"/>
          <ac:spMkLst>
            <pc:docMk/>
            <pc:sldMk cId="2947357809" sldId="338"/>
            <ac:spMk id="12" creationId="{D5D4C4ED-DED9-0319-267A-1D2EE9C6A07C}"/>
          </ac:spMkLst>
        </pc:spChg>
        <pc:spChg chg="add">
          <ac:chgData name="Pengguna Tamu" userId="S::urn:spo:anon#a17b26c639a94395ccbabe66c5a8b1b189d008458fa3ee9d0299d8dcd59375fe::" providerId="AD" clId="Web-{AE365A2E-7F6F-6E5E-5E85-9F1C674FD6A6}" dt="2023-04-12T07:35:26.431" v="266"/>
          <ac:spMkLst>
            <pc:docMk/>
            <pc:sldMk cId="2947357809" sldId="338"/>
            <ac:spMk id="14" creationId="{3566DF7E-6B8D-7CBF-C907-63FAE1B576D7}"/>
          </ac:spMkLst>
        </pc:spChg>
        <pc:spChg chg="add">
          <ac:chgData name="Pengguna Tamu" userId="S::urn:spo:anon#a17b26c639a94395ccbabe66c5a8b1b189d008458fa3ee9d0299d8dcd59375fe::" providerId="AD" clId="Web-{AE365A2E-7F6F-6E5E-5E85-9F1C674FD6A6}" dt="2023-04-12T07:35:26.431" v="267"/>
          <ac:spMkLst>
            <pc:docMk/>
            <pc:sldMk cId="2947357809" sldId="338"/>
            <ac:spMk id="16" creationId="{F9C08447-1536-6BFA-5D18-43E018962AAC}"/>
          </ac:spMkLst>
        </pc:spChg>
        <pc:grpChg chg="add">
          <ac:chgData name="Pengguna Tamu" userId="S::urn:spo:anon#a17b26c639a94395ccbabe66c5a8b1b189d008458fa3ee9d0299d8dcd59375fe::" providerId="AD" clId="Web-{AE365A2E-7F6F-6E5E-5E85-9F1C674FD6A6}" dt="2023-04-12T07:35:26.400" v="264"/>
          <ac:grpSpMkLst>
            <pc:docMk/>
            <pc:sldMk cId="2947357809" sldId="338"/>
            <ac:grpSpMk id="10" creationId="{F78F2F33-6C40-6F9A-6F61-B52DFE3E34C7}"/>
          </ac:grpSpMkLst>
        </pc:grpChg>
        <pc:graphicFrameChg chg="add mod">
          <ac:chgData name="Pengguna Tamu" userId="S::urn:spo:anon#a17b26c639a94395ccbabe66c5a8b1b189d008458fa3ee9d0299d8dcd59375fe::" providerId="AD" clId="Web-{AE365A2E-7F6F-6E5E-5E85-9F1C674FD6A6}" dt="2023-04-12T07:35:48.432" v="270" actId="1076"/>
          <ac:graphicFrameMkLst>
            <pc:docMk/>
            <pc:sldMk cId="2947357809" sldId="338"/>
            <ac:graphicFrameMk id="18" creationId="{0CE67C46-1B2F-A257-CC93-72E5DB5AD154}"/>
          </ac:graphicFrameMkLst>
        </pc:graphicFrameChg>
      </pc:sldChg>
      <pc:sldChg chg="addSp delSp modSp add ord replId">
        <pc:chgData name="Pengguna Tamu" userId="S::urn:spo:anon#a17b26c639a94395ccbabe66c5a8b1b189d008458fa3ee9d0299d8dcd59375fe::" providerId="AD" clId="Web-{AE365A2E-7F6F-6E5E-5E85-9F1C674FD6A6}" dt="2023-04-12T07:56:35.768" v="392"/>
        <pc:sldMkLst>
          <pc:docMk/>
          <pc:sldMk cId="3834619229" sldId="339"/>
        </pc:sldMkLst>
        <pc:graphicFrameChg chg="del">
          <ac:chgData name="Pengguna Tamu" userId="S::urn:spo:anon#a17b26c639a94395ccbabe66c5a8b1b189d008458fa3ee9d0299d8dcd59375fe::" providerId="AD" clId="Web-{AE365A2E-7F6F-6E5E-5E85-9F1C674FD6A6}" dt="2023-04-12T07:37:13.200" v="276"/>
          <ac:graphicFrameMkLst>
            <pc:docMk/>
            <pc:sldMk cId="3834619229" sldId="339"/>
            <ac:graphicFrameMk id="3" creationId="{7311B5DA-8DB9-096F-EE56-0C3853343065}"/>
          </ac:graphicFrameMkLst>
        </pc:graphicFrameChg>
        <pc:graphicFrameChg chg="add mod modGraphic">
          <ac:chgData name="Pengguna Tamu" userId="S::urn:spo:anon#a17b26c639a94395ccbabe66c5a8b1b189d008458fa3ee9d0299d8dcd59375fe::" providerId="AD" clId="Web-{AE365A2E-7F6F-6E5E-5E85-9F1C674FD6A6}" dt="2023-04-12T07:56:35.768" v="392"/>
          <ac:graphicFrameMkLst>
            <pc:docMk/>
            <pc:sldMk cId="3834619229" sldId="339"/>
            <ac:graphicFrameMk id="4" creationId="{EE8EC3F3-0580-E58D-61BB-AE9688F20788}"/>
          </ac:graphicFrameMkLst>
        </pc:graphicFrameChg>
      </pc:sldChg>
      <pc:sldChg chg="modSp new">
        <pc:chgData name="Pengguna Tamu" userId="S::urn:spo:anon#a17b26c639a94395ccbabe66c5a8b1b189d008458fa3ee9d0299d8dcd59375fe::" providerId="AD" clId="Web-{AE365A2E-7F6F-6E5E-5E85-9F1C674FD6A6}" dt="2023-04-12T08:00:39.495" v="394" actId="20577"/>
        <pc:sldMkLst>
          <pc:docMk/>
          <pc:sldMk cId="1845310196" sldId="340"/>
        </pc:sldMkLst>
        <pc:spChg chg="mod">
          <ac:chgData name="Pengguna Tamu" userId="S::urn:spo:anon#a17b26c639a94395ccbabe66c5a8b1b189d008458fa3ee9d0299d8dcd59375fe::" providerId="AD" clId="Web-{AE365A2E-7F6F-6E5E-5E85-9F1C674FD6A6}" dt="2023-04-12T08:00:39.495" v="394" actId="20577"/>
          <ac:spMkLst>
            <pc:docMk/>
            <pc:sldMk cId="1845310196" sldId="340"/>
            <ac:spMk id="3" creationId="{4F816286-187A-E895-AEE4-CA904B795362}"/>
          </ac:spMkLst>
        </pc:spChg>
      </pc:sldChg>
    </pc:docChg>
  </pc:docChgLst>
  <pc:docChgLst>
    <pc:chgData name="Muhammad Faris Zuhairi" userId="S::faris.19071@mhs.its.ac.id::1806bbdb-9647-4cf7-a40c-5c5435e908bd" providerId="AD" clId="Web-{28DD5EC5-9A7B-DA9B-2D92-9F57EBD80C81}"/>
    <pc:docChg chg="addSld modSld sldOrd">
      <pc:chgData name="Muhammad Faris Zuhairi" userId="S::faris.19071@mhs.its.ac.id::1806bbdb-9647-4cf7-a40c-5c5435e908bd" providerId="AD" clId="Web-{28DD5EC5-9A7B-DA9B-2D92-9F57EBD80C81}" dt="2023-04-09T00:21:48.867" v="187" actId="20577"/>
      <pc:docMkLst>
        <pc:docMk/>
      </pc:docMkLst>
      <pc:sldChg chg="modSp">
        <pc:chgData name="Muhammad Faris Zuhairi" userId="S::faris.19071@mhs.its.ac.id::1806bbdb-9647-4cf7-a40c-5c5435e908bd" providerId="AD" clId="Web-{28DD5EC5-9A7B-DA9B-2D92-9F57EBD80C81}" dt="2023-04-08T23:59:13.877" v="145" actId="20577"/>
        <pc:sldMkLst>
          <pc:docMk/>
          <pc:sldMk cId="888043294" sldId="256"/>
        </pc:sldMkLst>
        <pc:spChg chg="mod">
          <ac:chgData name="Muhammad Faris Zuhairi" userId="S::faris.19071@mhs.its.ac.id::1806bbdb-9647-4cf7-a40c-5c5435e908bd" providerId="AD" clId="Web-{28DD5EC5-9A7B-DA9B-2D92-9F57EBD80C81}" dt="2023-04-08T23:59:13.877" v="145" actId="20577"/>
          <ac:spMkLst>
            <pc:docMk/>
            <pc:sldMk cId="888043294" sldId="256"/>
            <ac:spMk id="3" creationId="{53F001D6-C290-66A8-5FCF-DD11C9E18A52}"/>
          </ac:spMkLst>
        </pc:spChg>
      </pc:sldChg>
      <pc:sldChg chg="modSp ord">
        <pc:chgData name="Muhammad Faris Zuhairi" userId="S::faris.19071@mhs.its.ac.id::1806bbdb-9647-4cf7-a40c-5c5435e908bd" providerId="AD" clId="Web-{28DD5EC5-9A7B-DA9B-2D92-9F57EBD80C81}" dt="2023-04-08T23:58:08.563" v="76" actId="20577"/>
        <pc:sldMkLst>
          <pc:docMk/>
          <pc:sldMk cId="582140660" sldId="258"/>
        </pc:sldMkLst>
        <pc:spChg chg="mod">
          <ac:chgData name="Muhammad Faris Zuhairi" userId="S::faris.19071@mhs.its.ac.id::1806bbdb-9647-4cf7-a40c-5c5435e908bd" providerId="AD" clId="Web-{28DD5EC5-9A7B-DA9B-2D92-9F57EBD80C81}" dt="2023-04-08T23:58:00.703" v="59" actId="20577"/>
          <ac:spMkLst>
            <pc:docMk/>
            <pc:sldMk cId="582140660" sldId="258"/>
            <ac:spMk id="2" creationId="{AA5FBD0E-C919-0209-6AD3-9B004A81C680}"/>
          </ac:spMkLst>
        </pc:spChg>
        <pc:spChg chg="mod">
          <ac:chgData name="Muhammad Faris Zuhairi" userId="S::faris.19071@mhs.its.ac.id::1806bbdb-9647-4cf7-a40c-5c5435e908bd" providerId="AD" clId="Web-{28DD5EC5-9A7B-DA9B-2D92-9F57EBD80C81}" dt="2023-04-08T23:58:08.563" v="76" actId="20577"/>
          <ac:spMkLst>
            <pc:docMk/>
            <pc:sldMk cId="582140660" sldId="258"/>
            <ac:spMk id="3" creationId="{2B9A9B01-4664-789C-691C-6A7EAB42BB58}"/>
          </ac:spMkLst>
        </pc:spChg>
      </pc:sldChg>
      <pc:sldChg chg="modSp">
        <pc:chgData name="Muhammad Faris Zuhairi" userId="S::faris.19071@mhs.its.ac.id::1806bbdb-9647-4cf7-a40c-5c5435e908bd" providerId="AD" clId="Web-{28DD5EC5-9A7B-DA9B-2D92-9F57EBD80C81}" dt="2023-04-08T23:56:38.045" v="35" actId="20577"/>
        <pc:sldMkLst>
          <pc:docMk/>
          <pc:sldMk cId="4085220977" sldId="259"/>
        </pc:sldMkLst>
        <pc:spChg chg="mod">
          <ac:chgData name="Muhammad Faris Zuhairi" userId="S::faris.19071@mhs.its.ac.id::1806bbdb-9647-4cf7-a40c-5c5435e908bd" providerId="AD" clId="Web-{28DD5EC5-9A7B-DA9B-2D92-9F57EBD80C81}" dt="2023-04-08T23:56:38.045" v="35" actId="20577"/>
          <ac:spMkLst>
            <pc:docMk/>
            <pc:sldMk cId="4085220977" sldId="259"/>
            <ac:spMk id="2" creationId="{E3361D34-558A-516E-D19C-5EE1D27492DE}"/>
          </ac:spMkLst>
        </pc:spChg>
      </pc:sldChg>
      <pc:sldChg chg="modSp new">
        <pc:chgData name="Muhammad Faris Zuhairi" userId="S::faris.19071@mhs.its.ac.id::1806bbdb-9647-4cf7-a40c-5c5435e908bd" providerId="AD" clId="Web-{28DD5EC5-9A7B-DA9B-2D92-9F57EBD80C81}" dt="2023-04-08T23:57:27.187" v="52" actId="20577"/>
        <pc:sldMkLst>
          <pc:docMk/>
          <pc:sldMk cId="2702285807" sldId="260"/>
        </pc:sldMkLst>
        <pc:spChg chg="mod">
          <ac:chgData name="Muhammad Faris Zuhairi" userId="S::faris.19071@mhs.its.ac.id::1806bbdb-9647-4cf7-a40c-5c5435e908bd" providerId="AD" clId="Web-{28DD5EC5-9A7B-DA9B-2D92-9F57EBD80C81}" dt="2023-04-08T23:57:27.187" v="52" actId="20577"/>
          <ac:spMkLst>
            <pc:docMk/>
            <pc:sldMk cId="2702285807" sldId="260"/>
            <ac:spMk id="2" creationId="{F7290A08-6639-A8AB-F957-A519EDADD1A0}"/>
          </ac:spMkLst>
        </pc:spChg>
      </pc:sldChg>
      <pc:sldChg chg="modSp add replId">
        <pc:chgData name="Muhammad Faris Zuhairi" userId="S::faris.19071@mhs.its.ac.id::1806bbdb-9647-4cf7-a40c-5c5435e908bd" providerId="AD" clId="Web-{28DD5EC5-9A7B-DA9B-2D92-9F57EBD80C81}" dt="2023-04-08T23:58:27.501" v="93" actId="20577"/>
        <pc:sldMkLst>
          <pc:docMk/>
          <pc:sldMk cId="3171211532" sldId="261"/>
        </pc:sldMkLst>
        <pc:spChg chg="mod">
          <ac:chgData name="Muhammad Faris Zuhairi" userId="S::faris.19071@mhs.its.ac.id::1806bbdb-9647-4cf7-a40c-5c5435e908bd" providerId="AD" clId="Web-{28DD5EC5-9A7B-DA9B-2D92-9F57EBD80C81}" dt="2023-04-08T23:58:27.501" v="93" actId="20577"/>
          <ac:spMkLst>
            <pc:docMk/>
            <pc:sldMk cId="3171211532" sldId="261"/>
            <ac:spMk id="2" creationId="{AA5FBD0E-C919-0209-6AD3-9B004A81C680}"/>
          </ac:spMkLst>
        </pc:spChg>
        <pc:spChg chg="mod">
          <ac:chgData name="Muhammad Faris Zuhairi" userId="S::faris.19071@mhs.its.ac.id::1806bbdb-9647-4cf7-a40c-5c5435e908bd" providerId="AD" clId="Web-{28DD5EC5-9A7B-DA9B-2D92-9F57EBD80C81}" dt="2023-04-08T23:58:18.126" v="90" actId="20577"/>
          <ac:spMkLst>
            <pc:docMk/>
            <pc:sldMk cId="3171211532" sldId="261"/>
            <ac:spMk id="3" creationId="{2B9A9B01-4664-789C-691C-6A7EAB42BB58}"/>
          </ac:spMkLst>
        </pc:spChg>
      </pc:sldChg>
      <pc:sldChg chg="modSp new">
        <pc:chgData name="Muhammad Faris Zuhairi" userId="S::faris.19071@mhs.its.ac.id::1806bbdb-9647-4cf7-a40c-5c5435e908bd" providerId="AD" clId="Web-{28DD5EC5-9A7B-DA9B-2D92-9F57EBD80C81}" dt="2023-04-09T00:21:48.867" v="187" actId="20577"/>
        <pc:sldMkLst>
          <pc:docMk/>
          <pc:sldMk cId="3703306715" sldId="262"/>
        </pc:sldMkLst>
        <pc:spChg chg="mod">
          <ac:chgData name="Muhammad Faris Zuhairi" userId="S::faris.19071@mhs.its.ac.id::1806bbdb-9647-4cf7-a40c-5c5435e908bd" providerId="AD" clId="Web-{28DD5EC5-9A7B-DA9B-2D92-9F57EBD80C81}" dt="2023-04-08T23:58:55.048" v="114" actId="20577"/>
          <ac:spMkLst>
            <pc:docMk/>
            <pc:sldMk cId="3703306715" sldId="262"/>
            <ac:spMk id="2" creationId="{F0D68CC5-F955-1B05-ABA6-39A509B29CD9}"/>
          </ac:spMkLst>
        </pc:spChg>
        <pc:spChg chg="mod">
          <ac:chgData name="Muhammad Faris Zuhairi" userId="S::faris.19071@mhs.its.ac.id::1806bbdb-9647-4cf7-a40c-5c5435e908bd" providerId="AD" clId="Web-{28DD5EC5-9A7B-DA9B-2D92-9F57EBD80C81}" dt="2023-04-09T00:21:48.867" v="187" actId="20577"/>
          <ac:spMkLst>
            <pc:docMk/>
            <pc:sldMk cId="3703306715" sldId="262"/>
            <ac:spMk id="3" creationId="{A8020E93-A6E9-D367-93FF-46B9EF27A2A0}"/>
          </ac:spMkLst>
        </pc:spChg>
      </pc:sldChg>
      <pc:sldChg chg="modSp new">
        <pc:chgData name="Muhammad Faris Zuhairi" userId="S::faris.19071@mhs.its.ac.id::1806bbdb-9647-4cf7-a40c-5c5435e908bd" providerId="AD" clId="Web-{28DD5EC5-9A7B-DA9B-2D92-9F57EBD80C81}" dt="2023-04-08T23:59:42.112" v="179" actId="20577"/>
        <pc:sldMkLst>
          <pc:docMk/>
          <pc:sldMk cId="988539820" sldId="263"/>
        </pc:sldMkLst>
        <pc:spChg chg="mod">
          <ac:chgData name="Muhammad Faris Zuhairi" userId="S::faris.19071@mhs.its.ac.id::1806bbdb-9647-4cf7-a40c-5c5435e908bd" providerId="AD" clId="Web-{28DD5EC5-9A7B-DA9B-2D92-9F57EBD80C81}" dt="2023-04-08T23:59:38.518" v="175" actId="20577"/>
          <ac:spMkLst>
            <pc:docMk/>
            <pc:sldMk cId="988539820" sldId="263"/>
            <ac:spMk id="2" creationId="{244B2C84-EB40-9D6E-058C-D9F52F0871D0}"/>
          </ac:spMkLst>
        </pc:spChg>
        <pc:spChg chg="mod">
          <ac:chgData name="Muhammad Faris Zuhairi" userId="S::faris.19071@mhs.its.ac.id::1806bbdb-9647-4cf7-a40c-5c5435e908bd" providerId="AD" clId="Web-{28DD5EC5-9A7B-DA9B-2D92-9F57EBD80C81}" dt="2023-04-08T23:59:42.112" v="179" actId="20577"/>
          <ac:spMkLst>
            <pc:docMk/>
            <pc:sldMk cId="988539820" sldId="263"/>
            <ac:spMk id="3" creationId="{DC8E247D-62F7-ABB7-1B42-29B2808CCA79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8FA3D1-A085-44FF-9745-C928E3885C7D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AD698C-8EC4-4234-A6E2-15669B60C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49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26671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67631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6359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0082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8949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1936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9489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6388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B97C2-0B52-3A55-28DC-1A713D3DE2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A1275-CC2E-9ACA-6318-B8D44D82E6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3E99C-9F67-FE89-3AD6-65EFA6C54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A928E-742A-576B-7D67-A37D70A79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3FE12-71EF-DA7D-C69F-9C19C95A9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427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9EA22-F9C6-ABF4-38B5-DDA51796D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0C724B-F581-0656-F8B5-DC1AC7099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D17E4-0A34-AD57-901C-3ED233E74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F2469-733B-9BC3-0BA1-277B82A70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05627-6EED-4D78-529A-858A1B05B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33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380E9C-C211-E548-D1E2-155B565B64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099D0A-F815-8ADE-701E-C2683E925C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3A49C-6AE7-176E-1952-C790D6878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93AAC-161C-4FA7-1FE2-F52A18B1F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15E92-3CC3-4CDC-DFA0-9B61EB41A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039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A271A-B94B-69B0-28C3-5674B99C2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882A7-6A8B-205A-BD38-4E9A58CCD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8EFB8-7AE8-CF65-2FAB-27D508A32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F98484-D3B6-5F4C-B8FB-589E5673D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60539-70CA-F35F-7611-B636F9A56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930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D6A4C-C7FB-2FEF-D361-9A0497037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AEA963-DD37-DDA7-23DD-0588420C9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059B1-CBAB-45B4-A2AF-9DC73BE82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A46E8-1483-5DF2-C2A8-774603047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30B99-9AD3-DA96-ADC3-A23521BFB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26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D7A33-CA2F-225A-2770-E60B00B3D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C10AF-1F48-0923-5144-5A1C2CDB4B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232908-D740-C037-6D57-9CEBA280E1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FE6F54-E5EE-C463-16EC-D9BAAC108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FC4CC-3AAF-D2CB-53D4-53476AD8F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3B1E1B-3ACB-808B-3DA1-97301738B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153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A47D3-3797-23E0-68A4-D653948FF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757A1-E751-1D14-D121-DB60146D17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7E3E22-BC8D-91E4-4FB1-9D5D3421B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13DE34-D8B5-1B8A-A617-4F324DD0A7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F3CB6F-D2EA-01DE-1776-859637B40C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2DA592-5995-071F-FC05-59F3B3036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934E22-C721-1E69-7B6C-47092102C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368AF9-6F3C-4CC7-5A2E-EF704326F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403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01673-1E1F-1D4C-7AD5-868C62649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F7CD98-CBA6-F4CA-DEFE-59E0E5360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3EF862-E61F-4D82-9DC0-A99A09EC0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645B57-F602-515D-DC33-87D5C724A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365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B6E5D8-9FEC-FEBC-3631-7F8CEF959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3AA461-9682-294B-18AE-C6802571D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7AA05-4171-786C-37DC-E0A09C03C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87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0C58C-F55D-971D-D1A9-435ECE33B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015C6-850D-47CF-1033-632B90D33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564C7E-09DC-A2FD-EEC3-F5213372A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B0F688-799A-4DEF-24E0-9565F636B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88FC3C-B76E-BDB6-DBB3-54B6A6FD8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32DDBD-1781-0F93-4DE1-816689FE1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27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84BF6-74A1-426A-9C41-FA345C886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67CD8F-B0E7-A918-8E04-B1EBFF92E9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33EB3B-15B5-8D6B-978F-EF9154AECE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90D2F-9212-97A4-3D2D-699F82216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D3D76-1A16-7035-FEEC-7F37C0966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63696-E64C-C932-9BC3-DBD51A2D1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8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D922EC-C7D0-DB0B-85F0-2CE276E1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70E3A8-DB47-B63B-F285-EB61501FC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C922-876F-42ED-D004-CD2D449888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DD857-4C7A-4503-9A27-8ABA59169249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724AF-5804-9CDB-6698-DDD42BC973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110A5-1F76-DA13-58B9-44B7E1ED00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00E79-8742-4C28-B46C-C816E1E8E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63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ambar 2">
            <a:extLst>
              <a:ext uri="{FF2B5EF4-FFF2-40B4-BE49-F238E27FC236}">
                <a16:creationId xmlns:a16="http://schemas.microsoft.com/office/drawing/2014/main" id="{A5CEB3DB-05C3-3245-538B-D11AEF9CF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9527"/>
            <a:ext cx="12192000" cy="3048000"/>
          </a:xfrm>
          <a:prstGeom prst="rect">
            <a:avLst/>
          </a:prstGeom>
        </p:spPr>
      </p:pic>
      <p:grpSp>
        <p:nvGrpSpPr>
          <p:cNvPr id="89" name="Google Shape;89;p1"/>
          <p:cNvGrpSpPr/>
          <p:nvPr/>
        </p:nvGrpSpPr>
        <p:grpSpPr>
          <a:xfrm>
            <a:off x="10040072" y="121713"/>
            <a:ext cx="2063588" cy="744016"/>
            <a:chOff x="1097279" y="438840"/>
            <a:chExt cx="2547037" cy="918321"/>
          </a:xfrm>
        </p:grpSpPr>
        <p:sp>
          <p:nvSpPr>
            <p:cNvPr id="90" name="Google Shape;90;p1"/>
            <p:cNvSpPr/>
            <p:nvPr/>
          </p:nvSpPr>
          <p:spPr>
            <a:xfrm>
              <a:off x="1097279" y="438840"/>
              <a:ext cx="2547037" cy="918321"/>
            </a:xfrm>
            <a:prstGeom prst="roundRect">
              <a:avLst>
                <a:gd name="adj" fmla="val 2371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" name="Google Shape;91;p1"/>
            <p:cNvGrpSpPr/>
            <p:nvPr/>
          </p:nvGrpSpPr>
          <p:grpSpPr>
            <a:xfrm>
              <a:off x="1326851" y="510698"/>
              <a:ext cx="2177149" cy="789098"/>
              <a:chOff x="1072250" y="458201"/>
              <a:chExt cx="2177149" cy="789098"/>
            </a:xfrm>
          </p:grpSpPr>
          <p:pic>
            <p:nvPicPr>
              <p:cNvPr id="92" name="Google Shape;92;p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460301" y="458201"/>
                <a:ext cx="789098" cy="78909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3" name="Google Shape;93;p1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072250" y="526559"/>
                <a:ext cx="642237" cy="64223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4" name="Google Shape;94;p1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1785420" y="514908"/>
                <a:ext cx="674765" cy="6655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5" name="Google Shape;95;p1"/>
          <p:cNvSpPr txBox="1"/>
          <p:nvPr/>
        </p:nvSpPr>
        <p:spPr>
          <a:xfrm>
            <a:off x="5986075" y="5868475"/>
            <a:ext cx="6069300" cy="8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</a:pPr>
            <a:r>
              <a:rPr lang="en-US" sz="2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12th</a:t>
            </a:r>
            <a:r>
              <a:rPr lang="en-US" sz="2000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April 2023</a:t>
            </a:r>
            <a:endParaRPr/>
          </a:p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</a:pPr>
            <a:r>
              <a:rPr lang="en-US" sz="2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AJ104 - Electrical Engineering Department ITS</a:t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 rot="5400000" flipH="1">
            <a:off x="5264150" y="880900"/>
            <a:ext cx="1614900" cy="7906500"/>
          </a:xfrm>
          <a:prstGeom prst="rect">
            <a:avLst/>
          </a:prstGeom>
          <a:solidFill>
            <a:srgbClr val="9D1F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"/>
          <p:cNvSpPr txBox="1">
            <a:spLocks noGrp="1"/>
          </p:cNvSpPr>
          <p:nvPr>
            <p:ph type="ctrTitle"/>
          </p:nvPr>
        </p:nvSpPr>
        <p:spPr>
          <a:xfrm>
            <a:off x="592002" y="3571486"/>
            <a:ext cx="11283300" cy="17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Helvetica Neue"/>
              <a:buNone/>
            </a:pPr>
            <a:r>
              <a:rPr lang="en-US" b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CLOSING SESSION</a:t>
            </a:r>
            <a:endParaRPr b="1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9" name="Google Shape;99;p1"/>
          <p:cNvGrpSpPr/>
          <p:nvPr/>
        </p:nvGrpSpPr>
        <p:grpSpPr>
          <a:xfrm>
            <a:off x="8693412" y="490341"/>
            <a:ext cx="438689" cy="438688"/>
            <a:chOff x="7735261" y="818227"/>
            <a:chExt cx="822902" cy="822900"/>
          </a:xfrm>
        </p:grpSpPr>
        <p:sp>
          <p:nvSpPr>
            <p:cNvPr id="100" name="Google Shape;100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 rot="-2700000">
              <a:off x="8038950" y="755562"/>
              <a:ext cx="215526" cy="948230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1"/>
          <p:cNvGrpSpPr/>
          <p:nvPr/>
        </p:nvGrpSpPr>
        <p:grpSpPr>
          <a:xfrm>
            <a:off x="3825728" y="5429924"/>
            <a:ext cx="438549" cy="438548"/>
            <a:chOff x="7735261" y="818342"/>
            <a:chExt cx="822639" cy="822637"/>
          </a:xfrm>
        </p:grpSpPr>
        <p:sp>
          <p:nvSpPr>
            <p:cNvPr id="103" name="Google Shape;103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1"/>
          <p:cNvGrpSpPr/>
          <p:nvPr/>
        </p:nvGrpSpPr>
        <p:grpSpPr>
          <a:xfrm>
            <a:off x="3217732" y="5429923"/>
            <a:ext cx="438549" cy="438548"/>
            <a:chOff x="7735261" y="818342"/>
            <a:chExt cx="822639" cy="822637"/>
          </a:xfrm>
        </p:grpSpPr>
        <p:sp>
          <p:nvSpPr>
            <p:cNvPr id="106" name="Google Shape;106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555F71-8FD1-8696-6FE2-72EC2D7D11A1}"/>
              </a:ext>
            </a:extLst>
          </p:cNvPr>
          <p:cNvSpPr txBox="1"/>
          <p:nvPr/>
        </p:nvSpPr>
        <p:spPr>
          <a:xfrm>
            <a:off x="7890004" y="121520"/>
            <a:ext cx="69046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latin typeface="Bungee Inline" pitchFamily="2" charset="0"/>
              </a:rPr>
              <a:t>WHY SHOULD US?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21A4BF-B14A-2CF5-32ED-35AB96FA991C}"/>
              </a:ext>
            </a:extLst>
          </p:cNvPr>
          <p:cNvSpPr txBox="1"/>
          <p:nvPr/>
        </p:nvSpPr>
        <p:spPr>
          <a:xfrm>
            <a:off x="180002" y="599443"/>
            <a:ext cx="69046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Bungee Inline" pitchFamily="2" charset="0"/>
              </a:rPr>
              <a:t>You can get worth to 9 </a:t>
            </a:r>
            <a:r>
              <a:rPr lang="en-US" sz="2400" err="1">
                <a:latin typeface="Bungee Inline" pitchFamily="2" charset="0"/>
              </a:rPr>
              <a:t>sks</a:t>
            </a:r>
            <a:r>
              <a:rPr lang="en-US" sz="2400">
                <a:latin typeface="Bungee Inline" pitchFamily="2" charset="0"/>
              </a:rPr>
              <a:t> of control system curriculum with only in 2 days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F310D6-D581-A56D-E98B-30BDEEBBD707}"/>
              </a:ext>
            </a:extLst>
          </p:cNvPr>
          <p:cNvSpPr txBox="1"/>
          <p:nvPr/>
        </p:nvSpPr>
        <p:spPr>
          <a:xfrm>
            <a:off x="4228127" y="1572187"/>
            <a:ext cx="690465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Bungee Inline" pitchFamily="2" charset="0"/>
              </a:rPr>
              <a:t>It can be used in various applications (although you aren’t willing to choose control as your main choice, u still need </a:t>
            </a:r>
            <a:r>
              <a:rPr lang="en-US" sz="2000" err="1">
                <a:latin typeface="Bungee Inline" pitchFamily="2" charset="0"/>
              </a:rPr>
              <a:t>matlab</a:t>
            </a:r>
            <a:r>
              <a:rPr lang="en-US" sz="2000">
                <a:latin typeface="Bungee Inline" pitchFamily="2" charset="0"/>
              </a:rPr>
              <a:t> in doing projects related to your field)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2ED8B3-0E37-4599-005E-5F8034A8BF7C}"/>
              </a:ext>
            </a:extLst>
          </p:cNvPr>
          <p:cNvSpPr txBox="1"/>
          <p:nvPr/>
        </p:nvSpPr>
        <p:spPr>
          <a:xfrm>
            <a:off x="437177" y="3129545"/>
            <a:ext cx="69046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Bungee Inline" pitchFamily="2" charset="0"/>
              </a:rPr>
              <a:t>Get the best atmosphere in </a:t>
            </a:r>
            <a:r>
              <a:rPr lang="en-US" sz="2000" err="1">
                <a:latin typeface="Bungee Inline" pitchFamily="2" charset="0"/>
              </a:rPr>
              <a:t>matlab</a:t>
            </a:r>
            <a:r>
              <a:rPr lang="en-US" sz="2000">
                <a:latin typeface="Bungee Inline" pitchFamily="2" charset="0"/>
              </a:rPr>
              <a:t> training with our best team-teaching consisting 3 main trainers, 1 quest lecture (explaining one of modules given), and co-trainers (accompanying you while training held)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A437FA-1A9E-F0BB-6080-86D8DC6039D5}"/>
              </a:ext>
            </a:extLst>
          </p:cNvPr>
          <p:cNvSpPr txBox="1"/>
          <p:nvPr/>
        </p:nvSpPr>
        <p:spPr>
          <a:xfrm>
            <a:off x="5047277" y="4935187"/>
            <a:ext cx="69046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Bungee Inline" pitchFamily="2" charset="0"/>
              </a:rPr>
              <a:t>Trusted as </a:t>
            </a:r>
            <a:r>
              <a:rPr lang="en-US" sz="2000" err="1">
                <a:latin typeface="Bungee Inline" pitchFamily="2" charset="0"/>
              </a:rPr>
              <a:t>himatektro’s</a:t>
            </a:r>
            <a:r>
              <a:rPr lang="en-US" sz="2000">
                <a:latin typeface="Bungee Inline" pitchFamily="2" charset="0"/>
              </a:rPr>
              <a:t> companion  for batch 2021 of electrical engineering </a:t>
            </a:r>
            <a:r>
              <a:rPr lang="en-US" sz="2000" err="1">
                <a:latin typeface="Bungee Inline" pitchFamily="2" charset="0"/>
              </a:rPr>
              <a:t>matlab</a:t>
            </a:r>
            <a:r>
              <a:rPr lang="en-US" sz="2000">
                <a:latin typeface="Bungee Inline" pitchFamily="2" charset="0"/>
              </a:rPr>
              <a:t> training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9CABB4-F149-65A0-28FB-C4D0A5EEC823}"/>
              </a:ext>
            </a:extLst>
          </p:cNvPr>
          <p:cNvSpPr txBox="1"/>
          <p:nvPr/>
        </p:nvSpPr>
        <p:spPr>
          <a:xfrm>
            <a:off x="1122977" y="6040747"/>
            <a:ext cx="8747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Bungee Inline" pitchFamily="2" charset="0"/>
              </a:rPr>
              <a:t>YOU JUST  NEED TO PAY 1XX K IDR FOR ALL OF THE 3 MODULES</a:t>
            </a:r>
          </a:p>
        </p:txBody>
      </p:sp>
    </p:spTree>
    <p:extLst>
      <p:ext uri="{BB962C8B-B14F-4D97-AF65-F5344CB8AC3E}">
        <p14:creationId xmlns:p14="http://schemas.microsoft.com/office/powerpoint/2010/main" val="3248681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812AA1-9C2F-932F-D78E-E232117D083B}"/>
              </a:ext>
            </a:extLst>
          </p:cNvPr>
          <p:cNvSpPr/>
          <p:nvPr/>
        </p:nvSpPr>
        <p:spPr>
          <a:xfrm>
            <a:off x="4619625" y="3308649"/>
            <a:ext cx="3305175" cy="75405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555F71-8FD1-8696-6FE2-72EC2D7D11A1}"/>
              </a:ext>
            </a:extLst>
          </p:cNvPr>
          <p:cNvSpPr txBox="1"/>
          <p:nvPr/>
        </p:nvSpPr>
        <p:spPr>
          <a:xfrm>
            <a:off x="146179" y="150095"/>
            <a:ext cx="69046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latin typeface="Bungee Inline" pitchFamily="2" charset="0"/>
              </a:rPr>
              <a:t>We know u re special </a:t>
            </a:r>
            <a:br>
              <a:rPr lang="en-US" sz="3200">
                <a:latin typeface="Bungee Inline" pitchFamily="2" charset="0"/>
              </a:rPr>
            </a:br>
            <a:r>
              <a:rPr lang="en-US" sz="3200">
                <a:latin typeface="Bungee Inline" pitchFamily="2" charset="0"/>
              </a:rPr>
              <a:t>but we will still give special surprise to you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9CABB4-F149-65A0-28FB-C4D0A5EEC823}"/>
              </a:ext>
            </a:extLst>
          </p:cNvPr>
          <p:cNvSpPr txBox="1"/>
          <p:nvPr/>
        </p:nvSpPr>
        <p:spPr>
          <a:xfrm>
            <a:off x="1913552" y="2554597"/>
            <a:ext cx="874725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Bungee Inline" pitchFamily="2" charset="0"/>
              </a:rPr>
              <a:t>Get 10k amount of discount for everyone joined tsp </a:t>
            </a:r>
            <a:r>
              <a:rPr lang="en-US" sz="2000" err="1">
                <a:latin typeface="Bungee Inline" pitchFamily="2" charset="0"/>
              </a:rPr>
              <a:t>pkm</a:t>
            </a:r>
            <a:r>
              <a:rPr lang="en-US" sz="2000">
                <a:latin typeface="Bungee Inline" pitchFamily="2" charset="0"/>
              </a:rPr>
              <a:t> project 2023 by applying code</a:t>
            </a:r>
          </a:p>
          <a:p>
            <a:endParaRPr lang="en-US" sz="2000">
              <a:latin typeface="Bungee Inline" pitchFamily="2" charset="0"/>
            </a:endParaRPr>
          </a:p>
          <a:p>
            <a:pPr algn="ctr"/>
            <a:r>
              <a:rPr lang="en-US" sz="3200">
                <a:latin typeface="Bungee Inline" pitchFamily="2" charset="0"/>
              </a:rPr>
              <a:t>pkmtsp2023</a:t>
            </a:r>
            <a:endParaRPr lang="en-US" sz="2800">
              <a:latin typeface="Bungee Inline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397C22-49C7-B870-EBF1-95C1D031F48A}"/>
              </a:ext>
            </a:extLst>
          </p:cNvPr>
          <p:cNvSpPr txBox="1"/>
          <p:nvPr/>
        </p:nvSpPr>
        <p:spPr>
          <a:xfrm>
            <a:off x="360976" y="5438891"/>
            <a:ext cx="92211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Bungee Inline" pitchFamily="2" charset="0"/>
              </a:rPr>
              <a:t>The registration form will be uploaded in first week of May 2023, get yourself ready, and always follow our latest information in our Instagram @controlsystem.its</a:t>
            </a:r>
            <a:endParaRPr lang="en-US" sz="2800">
              <a:latin typeface="Bungee Inlin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143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FBD0E-C919-0209-6AD3-9B004A81C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next TSP event: </a:t>
            </a:r>
            <a:r>
              <a:rPr lang="en-US" err="1"/>
              <a:t>pelatihan</a:t>
            </a:r>
            <a:r>
              <a:rPr lang="en-US"/>
              <a:t> PLC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A9B01-4664-789C-691C-6A7EAB42B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cs typeface="Calibri"/>
              </a:rPr>
              <a:t>Rafy</a:t>
            </a:r>
            <a:r>
              <a:rPr lang="en-US">
                <a:cs typeface="Calibri"/>
              </a:rPr>
              <a:t>, Hakim, Zahra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11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"/>
          <p:cNvGrpSpPr/>
          <p:nvPr/>
        </p:nvGrpSpPr>
        <p:grpSpPr>
          <a:xfrm>
            <a:off x="10040072" y="121713"/>
            <a:ext cx="2063588" cy="744016"/>
            <a:chOff x="1097279" y="438840"/>
            <a:chExt cx="2547037" cy="918321"/>
          </a:xfrm>
        </p:grpSpPr>
        <p:sp>
          <p:nvSpPr>
            <p:cNvPr id="90" name="Google Shape;90;p1"/>
            <p:cNvSpPr/>
            <p:nvPr/>
          </p:nvSpPr>
          <p:spPr>
            <a:xfrm>
              <a:off x="1097279" y="438840"/>
              <a:ext cx="2547037" cy="918321"/>
            </a:xfrm>
            <a:prstGeom prst="roundRect">
              <a:avLst>
                <a:gd name="adj" fmla="val 2371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" name="Google Shape;91;p1"/>
            <p:cNvGrpSpPr/>
            <p:nvPr/>
          </p:nvGrpSpPr>
          <p:grpSpPr>
            <a:xfrm>
              <a:off x="1326851" y="510698"/>
              <a:ext cx="2177149" cy="789098"/>
              <a:chOff x="1072250" y="458201"/>
              <a:chExt cx="2177149" cy="789098"/>
            </a:xfrm>
          </p:grpSpPr>
          <p:pic>
            <p:nvPicPr>
              <p:cNvPr id="92" name="Google Shape;92;p1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2460301" y="458201"/>
                <a:ext cx="789098" cy="78909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3" name="Google Shape;93;p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1072250" y="526559"/>
                <a:ext cx="642237" cy="64223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4" name="Google Shape;94;p1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785420" y="514908"/>
                <a:ext cx="674765" cy="6655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6" name="Google Shape;96;p1"/>
          <p:cNvSpPr/>
          <p:nvPr/>
        </p:nvSpPr>
        <p:spPr>
          <a:xfrm rot="5400000" flipH="1">
            <a:off x="4477806" y="-1046222"/>
            <a:ext cx="3236388" cy="8711128"/>
          </a:xfrm>
          <a:prstGeom prst="rect">
            <a:avLst/>
          </a:prstGeom>
          <a:gradFill>
            <a:gsLst>
              <a:gs pos="0">
                <a:srgbClr val="1E703C">
                  <a:alpha val="69803"/>
                </a:srgbClr>
              </a:gs>
              <a:gs pos="50000">
                <a:srgbClr val="2CA158">
                  <a:alpha val="89803"/>
                </a:srgbClr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"/>
          <p:cNvSpPr txBox="1">
            <a:spLocks noGrp="1"/>
          </p:cNvSpPr>
          <p:nvPr>
            <p:ph type="ctrTitle"/>
          </p:nvPr>
        </p:nvSpPr>
        <p:spPr>
          <a:xfrm>
            <a:off x="454350" y="2190668"/>
            <a:ext cx="11283300" cy="17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Helvetica Neue"/>
              <a:buNone/>
            </a:pPr>
            <a:r>
              <a:rPr lang="en-US" sz="6600" b="1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Pelatihan</a:t>
            </a:r>
            <a:r>
              <a:rPr lang="en-US" sz="6600" b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 PLC</a:t>
            </a:r>
            <a:endParaRPr sz="6600" b="1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9" name="Google Shape;99;p1"/>
          <p:cNvGrpSpPr/>
          <p:nvPr/>
        </p:nvGrpSpPr>
        <p:grpSpPr>
          <a:xfrm>
            <a:off x="8693412" y="490341"/>
            <a:ext cx="438689" cy="438688"/>
            <a:chOff x="7735261" y="818227"/>
            <a:chExt cx="822902" cy="822900"/>
          </a:xfrm>
        </p:grpSpPr>
        <p:sp>
          <p:nvSpPr>
            <p:cNvPr id="100" name="Google Shape;100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 rot="-2700000">
              <a:off x="8038950" y="755562"/>
              <a:ext cx="215526" cy="948230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1"/>
          <p:cNvGrpSpPr/>
          <p:nvPr/>
        </p:nvGrpSpPr>
        <p:grpSpPr>
          <a:xfrm>
            <a:off x="3825728" y="5429924"/>
            <a:ext cx="438549" cy="438548"/>
            <a:chOff x="7735261" y="818342"/>
            <a:chExt cx="822639" cy="822637"/>
          </a:xfrm>
        </p:grpSpPr>
        <p:sp>
          <p:nvSpPr>
            <p:cNvPr id="103" name="Google Shape;103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1"/>
          <p:cNvGrpSpPr/>
          <p:nvPr/>
        </p:nvGrpSpPr>
        <p:grpSpPr>
          <a:xfrm>
            <a:off x="3217732" y="5429923"/>
            <a:ext cx="438549" cy="438548"/>
            <a:chOff x="7735261" y="818342"/>
            <a:chExt cx="822639" cy="822637"/>
          </a:xfrm>
        </p:grpSpPr>
        <p:sp>
          <p:nvSpPr>
            <p:cNvPr id="106" name="Google Shape;106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3601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68D0294B-8F64-4797-D0E4-C74F204B2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4F816286-187A-E895-AEE4-CA904B795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id-ID">
                <a:ea typeface="+mn-lt"/>
                <a:cs typeface="+mn-lt"/>
              </a:rPr>
              <a:t>https://www.canva.com/design/DAFfyG0mlx4/dxptlXa-FdTbD3BPtZPqHA/edit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5310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"/>
          <p:cNvGrpSpPr/>
          <p:nvPr/>
        </p:nvGrpSpPr>
        <p:grpSpPr>
          <a:xfrm>
            <a:off x="10040072" y="121713"/>
            <a:ext cx="2063588" cy="744016"/>
            <a:chOff x="1097279" y="438840"/>
            <a:chExt cx="2547037" cy="918321"/>
          </a:xfrm>
        </p:grpSpPr>
        <p:sp>
          <p:nvSpPr>
            <p:cNvPr id="90" name="Google Shape;90;p1"/>
            <p:cNvSpPr/>
            <p:nvPr/>
          </p:nvSpPr>
          <p:spPr>
            <a:xfrm>
              <a:off x="1097279" y="438840"/>
              <a:ext cx="2547037" cy="918321"/>
            </a:xfrm>
            <a:prstGeom prst="roundRect">
              <a:avLst>
                <a:gd name="adj" fmla="val 2371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" name="Google Shape;91;p1"/>
            <p:cNvGrpSpPr/>
            <p:nvPr/>
          </p:nvGrpSpPr>
          <p:grpSpPr>
            <a:xfrm>
              <a:off x="1326851" y="510698"/>
              <a:ext cx="2177149" cy="789098"/>
              <a:chOff x="1072250" y="458201"/>
              <a:chExt cx="2177149" cy="789098"/>
            </a:xfrm>
          </p:grpSpPr>
          <p:pic>
            <p:nvPicPr>
              <p:cNvPr id="92" name="Google Shape;92;p1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2460301" y="458201"/>
                <a:ext cx="789098" cy="78909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3" name="Google Shape;93;p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1072250" y="526559"/>
                <a:ext cx="642237" cy="64223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4" name="Google Shape;94;p1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785420" y="514908"/>
                <a:ext cx="674765" cy="6655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6" name="Google Shape;96;p1"/>
          <p:cNvSpPr/>
          <p:nvPr/>
        </p:nvSpPr>
        <p:spPr>
          <a:xfrm rot="5400000" flipH="1">
            <a:off x="4477806" y="-1046222"/>
            <a:ext cx="3236388" cy="8711128"/>
          </a:xfrm>
          <a:prstGeom prst="rect">
            <a:avLst/>
          </a:prstGeom>
          <a:gradFill>
            <a:gsLst>
              <a:gs pos="0">
                <a:srgbClr val="1E703C">
                  <a:alpha val="69803"/>
                </a:srgbClr>
              </a:gs>
              <a:gs pos="50000">
                <a:srgbClr val="2CA158">
                  <a:alpha val="89803"/>
                </a:srgbClr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"/>
          <p:cNvSpPr txBox="1">
            <a:spLocks noGrp="1"/>
          </p:cNvSpPr>
          <p:nvPr>
            <p:ph type="ctrTitle"/>
          </p:nvPr>
        </p:nvSpPr>
        <p:spPr>
          <a:xfrm>
            <a:off x="454350" y="2190668"/>
            <a:ext cx="11283300" cy="17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Helvetica Neue"/>
              <a:buNone/>
            </a:pPr>
            <a:r>
              <a:rPr lang="en-US" sz="6600" b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Team PKM LKO</a:t>
            </a:r>
            <a:endParaRPr sz="6600" b="1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9" name="Google Shape;99;p1"/>
          <p:cNvGrpSpPr/>
          <p:nvPr/>
        </p:nvGrpSpPr>
        <p:grpSpPr>
          <a:xfrm>
            <a:off x="8693412" y="490341"/>
            <a:ext cx="438689" cy="438688"/>
            <a:chOff x="7735261" y="818227"/>
            <a:chExt cx="822902" cy="822900"/>
          </a:xfrm>
        </p:grpSpPr>
        <p:sp>
          <p:nvSpPr>
            <p:cNvPr id="100" name="Google Shape;100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 rot="-2700000">
              <a:off x="8038950" y="755562"/>
              <a:ext cx="215526" cy="948230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1"/>
          <p:cNvGrpSpPr/>
          <p:nvPr/>
        </p:nvGrpSpPr>
        <p:grpSpPr>
          <a:xfrm>
            <a:off x="3825728" y="5429924"/>
            <a:ext cx="438549" cy="438548"/>
            <a:chOff x="7735261" y="818342"/>
            <a:chExt cx="822639" cy="822637"/>
          </a:xfrm>
        </p:grpSpPr>
        <p:sp>
          <p:nvSpPr>
            <p:cNvPr id="103" name="Google Shape;103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1"/>
          <p:cNvGrpSpPr/>
          <p:nvPr/>
        </p:nvGrpSpPr>
        <p:grpSpPr>
          <a:xfrm>
            <a:off x="3217732" y="5429923"/>
            <a:ext cx="438549" cy="438548"/>
            <a:chOff x="7735261" y="818342"/>
            <a:chExt cx="822639" cy="822637"/>
          </a:xfrm>
        </p:grpSpPr>
        <p:sp>
          <p:nvSpPr>
            <p:cNvPr id="106" name="Google Shape;106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17558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0"/>
          <p:cNvSpPr/>
          <p:nvPr/>
        </p:nvSpPr>
        <p:spPr>
          <a:xfrm flipH="1">
            <a:off x="0" y="0"/>
            <a:ext cx="5044611" cy="6858000"/>
          </a:xfrm>
          <a:prstGeom prst="rect">
            <a:avLst/>
          </a:prstGeom>
          <a:gradFill>
            <a:gsLst>
              <a:gs pos="0">
                <a:srgbClr val="1F5C35"/>
              </a:gs>
              <a:gs pos="50000">
                <a:srgbClr val="2CA158"/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3" name="Google Shape;303;p10"/>
          <p:cNvGrpSpPr/>
          <p:nvPr/>
        </p:nvGrpSpPr>
        <p:grpSpPr>
          <a:xfrm>
            <a:off x="10157271" y="252357"/>
            <a:ext cx="1763908" cy="639321"/>
            <a:chOff x="1072250" y="458201"/>
            <a:chExt cx="2177149" cy="789098"/>
          </a:xfrm>
        </p:grpSpPr>
        <p:pic>
          <p:nvPicPr>
            <p:cNvPr id="304" name="Google Shape;304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460301" y="458201"/>
              <a:ext cx="789098" cy="7890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5" name="Google Shape;305;p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72250" y="526559"/>
              <a:ext cx="642237" cy="6422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6" name="Google Shape;306;p1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785420" y="514908"/>
              <a:ext cx="674765" cy="6655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7" name="Google Shape;307;p10"/>
          <p:cNvSpPr txBox="1"/>
          <p:nvPr/>
        </p:nvSpPr>
        <p:spPr>
          <a:xfrm>
            <a:off x="475768" y="2040035"/>
            <a:ext cx="4568843" cy="33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chemeClr val="lt1"/>
              </a:buClr>
              <a:buSzPts val="5400"/>
            </a:pPr>
            <a:r>
              <a:rPr lang="en-US" sz="5400" b="1">
                <a:solidFill>
                  <a:srgbClr val="FFFFFF"/>
                </a:solidFill>
                <a:latin typeface="Helvetica Neue"/>
              </a:rPr>
              <a:t>Our Teams</a:t>
            </a:r>
          </a:p>
        </p:txBody>
      </p:sp>
      <p:sp>
        <p:nvSpPr>
          <p:cNvPr id="308" name="Google Shape;308;p10"/>
          <p:cNvSpPr txBox="1"/>
          <p:nvPr/>
        </p:nvSpPr>
        <p:spPr>
          <a:xfrm>
            <a:off x="5283569" y="1133141"/>
            <a:ext cx="6187035" cy="2295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endParaRPr lang="en-US" sz="1800" b="0" i="0" u="none" strike="noStrike" cap="none">
              <a:solidFill>
                <a:schemeClr val="dk1"/>
              </a:solidFill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309" name="Google Shape;309;p10"/>
          <p:cNvSpPr/>
          <p:nvPr/>
        </p:nvSpPr>
        <p:spPr>
          <a:xfrm flipH="1">
            <a:off x="6568064" y="6471404"/>
            <a:ext cx="5623936" cy="78856"/>
          </a:xfrm>
          <a:prstGeom prst="rect">
            <a:avLst/>
          </a:prstGeom>
          <a:gradFill>
            <a:gsLst>
              <a:gs pos="0">
                <a:srgbClr val="1F5C35"/>
              </a:gs>
              <a:gs pos="50000">
                <a:srgbClr val="2CA158"/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" name="Tampungan Konten 4">
            <a:extLst>
              <a:ext uri="{FF2B5EF4-FFF2-40B4-BE49-F238E27FC236}">
                <a16:creationId xmlns:a16="http://schemas.microsoft.com/office/drawing/2014/main" id="{E5EC900A-670F-FCDC-0C77-A590293AD8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5149688"/>
              </p:ext>
            </p:extLst>
          </p:nvPr>
        </p:nvGraphicFramePr>
        <p:xfrm>
          <a:off x="5105400" y="1001485"/>
          <a:ext cx="7013160" cy="40964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7720">
                  <a:extLst>
                    <a:ext uri="{9D8B030D-6E8A-4147-A177-3AD203B41FA5}">
                      <a16:colId xmlns:a16="http://schemas.microsoft.com/office/drawing/2014/main" val="2190349415"/>
                    </a:ext>
                  </a:extLst>
                </a:gridCol>
                <a:gridCol w="2337720">
                  <a:extLst>
                    <a:ext uri="{9D8B030D-6E8A-4147-A177-3AD203B41FA5}">
                      <a16:colId xmlns:a16="http://schemas.microsoft.com/office/drawing/2014/main" val="2205097721"/>
                    </a:ext>
                  </a:extLst>
                </a:gridCol>
                <a:gridCol w="2337720">
                  <a:extLst>
                    <a:ext uri="{9D8B030D-6E8A-4147-A177-3AD203B41FA5}">
                      <a16:colId xmlns:a16="http://schemas.microsoft.com/office/drawing/2014/main" val="2039459026"/>
                    </a:ext>
                  </a:extLst>
                </a:gridCol>
              </a:tblGrid>
              <a:tr h="325657">
                <a:tc rowSpan="5">
                  <a:txBody>
                    <a:bodyPr/>
                    <a:lstStyle/>
                    <a:p>
                      <a:pPr rtl="0" fontAlgn="ctr"/>
                      <a:r>
                        <a:rPr lang="id-ID" err="1">
                          <a:effectLst/>
                        </a:rPr>
                        <a:t>Monitoring</a:t>
                      </a:r>
                      <a:r>
                        <a:rPr lang="id-ID">
                          <a:effectLst/>
                        </a:rPr>
                        <a:t> &amp; </a:t>
                      </a:r>
                      <a:r>
                        <a:rPr lang="id-ID" err="1">
                          <a:effectLst/>
                        </a:rPr>
                        <a:t>kontrolling</a:t>
                      </a:r>
                      <a:r>
                        <a:rPr lang="id-ID">
                          <a:effectLst/>
                        </a:rPr>
                        <a:t> kualitas air dan kelembapan </a:t>
                      </a:r>
                      <a:r>
                        <a:rPr lang="id-ID" err="1">
                          <a:effectLst/>
                        </a:rPr>
                        <a:t>akuaponik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PKM-PI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M. Faris Zuhairi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780548586"/>
                  </a:ext>
                </a:extLst>
              </a:tr>
              <a:tr h="32565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Taris Zihni </a:t>
                      </a:r>
                      <a:r>
                        <a:rPr lang="id-ID" err="1">
                          <a:effectLst/>
                        </a:rPr>
                        <a:t>Hulfana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65695424"/>
                  </a:ext>
                </a:extLst>
              </a:tr>
              <a:tr h="32565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Baihaqi Nofal </a:t>
                      </a:r>
                      <a:r>
                        <a:rPr lang="id-ID" err="1">
                          <a:effectLst/>
                        </a:rPr>
                        <a:t>Atalla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445412118"/>
                  </a:ext>
                </a:extLst>
              </a:tr>
              <a:tr h="32565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Novaldy Fajar Pradana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904115706"/>
                  </a:ext>
                </a:extLst>
              </a:tr>
              <a:tr h="617033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err="1">
                          <a:effectLst/>
                        </a:rPr>
                        <a:t>Fardlimas</a:t>
                      </a:r>
                      <a:r>
                        <a:rPr lang="id-ID">
                          <a:effectLst/>
                        </a:rPr>
                        <a:t> Agung Darojatun Mustofa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896621129"/>
                  </a:ext>
                </a:extLst>
              </a:tr>
              <a:tr h="634173">
                <a:tc rowSpan="5">
                  <a:txBody>
                    <a:bodyPr/>
                    <a:lstStyle/>
                    <a:p>
                      <a:pPr rtl="0" fontAlgn="ctr"/>
                      <a:r>
                        <a:rPr lang="id-ID" err="1">
                          <a:effectLst/>
                        </a:rPr>
                        <a:t>Monitoring</a:t>
                      </a:r>
                      <a:r>
                        <a:rPr lang="id-ID">
                          <a:effectLst/>
                        </a:rPr>
                        <a:t> Penyakit dan Hama Tanaman menggunakan </a:t>
                      </a:r>
                      <a:r>
                        <a:rPr lang="id-ID" err="1">
                          <a:effectLst/>
                        </a:rPr>
                        <a:t>Drone</a:t>
                      </a:r>
                      <a:r>
                        <a:rPr lang="id-ID">
                          <a:effectLst/>
                        </a:rPr>
                        <a:t>: Pemanfaatan </a:t>
                      </a:r>
                      <a:r>
                        <a:rPr lang="id-ID" err="1">
                          <a:effectLst/>
                        </a:rPr>
                        <a:t>machine</a:t>
                      </a:r>
                      <a:r>
                        <a:rPr lang="id-ID">
                          <a:effectLst/>
                        </a:rPr>
                        <a:t> </a:t>
                      </a:r>
                      <a:r>
                        <a:rPr lang="id-ID" err="1">
                          <a:effectLst/>
                        </a:rPr>
                        <a:t>learning</a:t>
                      </a:r>
                      <a:r>
                        <a:rPr lang="id-ID">
                          <a:effectLst/>
                        </a:rPr>
                        <a:t> untuk identifikasi penyakit dan hama pada tumbuhan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PKM-KC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Andrey </a:t>
                      </a:r>
                      <a:r>
                        <a:rPr lang="id-ID" err="1">
                          <a:effectLst/>
                        </a:rPr>
                        <a:t>Pramudyah</a:t>
                      </a:r>
                      <a:r>
                        <a:rPr lang="id-ID">
                          <a:effectLst/>
                        </a:rPr>
                        <a:t> Hutauruk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13390650"/>
                  </a:ext>
                </a:extLst>
              </a:tr>
              <a:tr h="39421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Aryaduta Putra Perkasa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887847198"/>
                  </a:ext>
                </a:extLst>
              </a:tr>
              <a:tr h="32565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Dewa Bagus </a:t>
                      </a:r>
                      <a:r>
                        <a:rPr lang="id-ID" err="1">
                          <a:effectLst/>
                        </a:rPr>
                        <a:t>Martsetyo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225672511"/>
                  </a:ext>
                </a:extLst>
              </a:tr>
              <a:tr h="32565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Fauzan Rizqi Fajar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645740805"/>
                  </a:ext>
                </a:extLst>
              </a:tr>
              <a:tr h="497054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Zaidan Syauqi Thoriq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77371146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0"/>
          <p:cNvSpPr/>
          <p:nvPr/>
        </p:nvSpPr>
        <p:spPr>
          <a:xfrm flipH="1">
            <a:off x="0" y="0"/>
            <a:ext cx="5044611" cy="6858000"/>
          </a:xfrm>
          <a:prstGeom prst="rect">
            <a:avLst/>
          </a:prstGeom>
          <a:gradFill>
            <a:gsLst>
              <a:gs pos="0">
                <a:srgbClr val="1F5C35"/>
              </a:gs>
              <a:gs pos="50000">
                <a:srgbClr val="2CA158"/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3" name="Google Shape;303;p10"/>
          <p:cNvGrpSpPr/>
          <p:nvPr/>
        </p:nvGrpSpPr>
        <p:grpSpPr>
          <a:xfrm>
            <a:off x="10157271" y="252357"/>
            <a:ext cx="1763908" cy="639321"/>
            <a:chOff x="1072250" y="458201"/>
            <a:chExt cx="2177149" cy="789098"/>
          </a:xfrm>
        </p:grpSpPr>
        <p:pic>
          <p:nvPicPr>
            <p:cNvPr id="304" name="Google Shape;304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460301" y="458201"/>
              <a:ext cx="789098" cy="7890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5" name="Google Shape;305;p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72250" y="526559"/>
              <a:ext cx="642237" cy="6422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6" name="Google Shape;306;p1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785420" y="514908"/>
              <a:ext cx="674765" cy="6655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7" name="Google Shape;307;p10"/>
          <p:cNvSpPr txBox="1"/>
          <p:nvPr/>
        </p:nvSpPr>
        <p:spPr>
          <a:xfrm>
            <a:off x="475768" y="2040035"/>
            <a:ext cx="4568843" cy="33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chemeClr val="lt1"/>
              </a:buClr>
              <a:buSzPts val="5400"/>
            </a:pPr>
            <a:r>
              <a:rPr lang="en-US" sz="5400" b="1">
                <a:solidFill>
                  <a:srgbClr val="FFFFFF"/>
                </a:solidFill>
                <a:latin typeface="Helvetica Neue"/>
              </a:rPr>
              <a:t>Our Teams</a:t>
            </a:r>
          </a:p>
        </p:txBody>
      </p:sp>
      <p:sp>
        <p:nvSpPr>
          <p:cNvPr id="308" name="Google Shape;308;p10"/>
          <p:cNvSpPr txBox="1"/>
          <p:nvPr/>
        </p:nvSpPr>
        <p:spPr>
          <a:xfrm>
            <a:off x="5283569" y="1133141"/>
            <a:ext cx="6187035" cy="2295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endParaRPr lang="en-US" sz="1800" b="0" i="0" u="none" strike="noStrike" cap="none">
              <a:solidFill>
                <a:schemeClr val="dk1"/>
              </a:solidFill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309" name="Google Shape;309;p10"/>
          <p:cNvSpPr/>
          <p:nvPr/>
        </p:nvSpPr>
        <p:spPr>
          <a:xfrm flipH="1">
            <a:off x="6568064" y="6471404"/>
            <a:ext cx="5623936" cy="78856"/>
          </a:xfrm>
          <a:prstGeom prst="rect">
            <a:avLst/>
          </a:prstGeom>
          <a:gradFill>
            <a:gsLst>
              <a:gs pos="0">
                <a:srgbClr val="1F5C35"/>
              </a:gs>
              <a:gs pos="50000">
                <a:srgbClr val="2CA158"/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" name="Tampungan Konten 4">
            <a:extLst>
              <a:ext uri="{FF2B5EF4-FFF2-40B4-BE49-F238E27FC236}">
                <a16:creationId xmlns:a16="http://schemas.microsoft.com/office/drawing/2014/main" id="{7311B5DA-8DB9-096F-EE56-0C38533430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7247258"/>
              </p:ext>
            </p:extLst>
          </p:nvPr>
        </p:nvGraphicFramePr>
        <p:xfrm>
          <a:off x="5225142" y="1360714"/>
          <a:ext cx="6940257" cy="4569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3419">
                  <a:extLst>
                    <a:ext uri="{9D8B030D-6E8A-4147-A177-3AD203B41FA5}">
                      <a16:colId xmlns:a16="http://schemas.microsoft.com/office/drawing/2014/main" val="3917905452"/>
                    </a:ext>
                  </a:extLst>
                </a:gridCol>
                <a:gridCol w="2313419">
                  <a:extLst>
                    <a:ext uri="{9D8B030D-6E8A-4147-A177-3AD203B41FA5}">
                      <a16:colId xmlns:a16="http://schemas.microsoft.com/office/drawing/2014/main" val="941002491"/>
                    </a:ext>
                  </a:extLst>
                </a:gridCol>
                <a:gridCol w="2313419">
                  <a:extLst>
                    <a:ext uri="{9D8B030D-6E8A-4147-A177-3AD203B41FA5}">
                      <a16:colId xmlns:a16="http://schemas.microsoft.com/office/drawing/2014/main" val="1444642278"/>
                    </a:ext>
                  </a:extLst>
                </a:gridCol>
              </a:tblGrid>
              <a:tr h="606152">
                <a:tc rowSpan="5">
                  <a:txBody>
                    <a:bodyPr/>
                    <a:lstStyle/>
                    <a:p>
                      <a:pPr rtl="0" fontAlgn="ctr"/>
                      <a:r>
                        <a:rPr lang="id-ID">
                          <a:effectLst/>
                        </a:rPr>
                        <a:t>Deteksi Keretakan pada </a:t>
                      </a:r>
                      <a:r>
                        <a:rPr lang="id-ID" err="1">
                          <a:effectLst/>
                        </a:rPr>
                        <a:t>Body</a:t>
                      </a:r>
                      <a:r>
                        <a:rPr lang="id-ID">
                          <a:effectLst/>
                        </a:rPr>
                        <a:t> Pesawat menggunakan</a:t>
                      </a:r>
                      <a:br>
                        <a:rPr lang="id-ID">
                          <a:effectLst/>
                        </a:rPr>
                      </a:br>
                      <a:r>
                        <a:rPr lang="id-ID" err="1">
                          <a:effectLst/>
                        </a:rPr>
                        <a:t>Drone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PKM-GFT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Andrey </a:t>
                      </a:r>
                      <a:r>
                        <a:rPr lang="id-ID" err="1">
                          <a:effectLst/>
                        </a:rPr>
                        <a:t>Pramudyah</a:t>
                      </a:r>
                      <a:r>
                        <a:rPr lang="id-ID">
                          <a:effectLst/>
                        </a:rPr>
                        <a:t> Hutauruk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182954505"/>
                  </a:ext>
                </a:extLst>
              </a:tr>
              <a:tr h="419644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Aryaduta Putra Perkasa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116225412"/>
                  </a:ext>
                </a:extLst>
              </a:tr>
              <a:tr h="419644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Dewa Bagus </a:t>
                      </a:r>
                      <a:r>
                        <a:rPr lang="id-ID" err="1">
                          <a:effectLst/>
                        </a:rPr>
                        <a:t>Martsetyo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84834023"/>
                  </a:ext>
                </a:extLst>
              </a:tr>
              <a:tr h="419644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Fauzan Rizqi Fajar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142423205"/>
                  </a:ext>
                </a:extLst>
              </a:tr>
              <a:tr h="419644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Zaidan Syauqi Thoriq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742734705"/>
                  </a:ext>
                </a:extLst>
              </a:tr>
              <a:tr h="606152">
                <a:tc rowSpan="5">
                  <a:txBody>
                    <a:bodyPr/>
                    <a:lstStyle/>
                    <a:p>
                      <a:pPr rtl="0" fontAlgn="ctr"/>
                      <a:r>
                        <a:rPr lang="id-ID">
                          <a:effectLst/>
                        </a:rPr>
                        <a:t>Titip.in : Peningkatan Layanan Penitipan Barang dengan Sistem </a:t>
                      </a:r>
                      <a:r>
                        <a:rPr lang="id-ID" err="1">
                          <a:effectLst/>
                        </a:rPr>
                        <a:t>Locker</a:t>
                      </a:r>
                      <a:r>
                        <a:rPr lang="id-ID">
                          <a:effectLst/>
                        </a:rPr>
                        <a:t> Berbasis Aplikasi Mobile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PKM-K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Andrey </a:t>
                      </a:r>
                      <a:r>
                        <a:rPr lang="id-ID" err="1">
                          <a:effectLst/>
                        </a:rPr>
                        <a:t>Pramudyah</a:t>
                      </a:r>
                      <a:r>
                        <a:rPr lang="id-ID">
                          <a:effectLst/>
                        </a:rPr>
                        <a:t> Hutauruk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672433184"/>
                  </a:ext>
                </a:extLst>
              </a:tr>
              <a:tr h="419644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Aryaduta Putra Perkasa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613652310"/>
                  </a:ext>
                </a:extLst>
              </a:tr>
              <a:tr h="419644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Dewa Bagus </a:t>
                      </a:r>
                      <a:r>
                        <a:rPr lang="id-ID" err="1">
                          <a:effectLst/>
                        </a:rPr>
                        <a:t>Martsetyo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335774256"/>
                  </a:ext>
                </a:extLst>
              </a:tr>
              <a:tr h="419644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Fauzan Rizqi Fajar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893692791"/>
                  </a:ext>
                </a:extLst>
              </a:tr>
              <a:tr h="419644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Zaidan Syauqi Thoriq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208712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4563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0"/>
          <p:cNvSpPr/>
          <p:nvPr/>
        </p:nvSpPr>
        <p:spPr>
          <a:xfrm flipH="1">
            <a:off x="0" y="0"/>
            <a:ext cx="5044611" cy="6858000"/>
          </a:xfrm>
          <a:prstGeom prst="rect">
            <a:avLst/>
          </a:prstGeom>
          <a:gradFill>
            <a:gsLst>
              <a:gs pos="0">
                <a:srgbClr val="1F5C35"/>
              </a:gs>
              <a:gs pos="50000">
                <a:srgbClr val="2CA158"/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3" name="Google Shape;303;p10"/>
          <p:cNvGrpSpPr/>
          <p:nvPr/>
        </p:nvGrpSpPr>
        <p:grpSpPr>
          <a:xfrm>
            <a:off x="10157271" y="252357"/>
            <a:ext cx="1763908" cy="639321"/>
            <a:chOff x="1072250" y="458201"/>
            <a:chExt cx="2177149" cy="789098"/>
          </a:xfrm>
        </p:grpSpPr>
        <p:pic>
          <p:nvPicPr>
            <p:cNvPr id="304" name="Google Shape;304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460301" y="458201"/>
              <a:ext cx="789098" cy="7890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5" name="Google Shape;305;p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72250" y="526559"/>
              <a:ext cx="642237" cy="6422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6" name="Google Shape;306;p1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785420" y="514908"/>
              <a:ext cx="674765" cy="6655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7" name="Google Shape;307;p10"/>
          <p:cNvSpPr txBox="1"/>
          <p:nvPr/>
        </p:nvSpPr>
        <p:spPr>
          <a:xfrm>
            <a:off x="475768" y="2040035"/>
            <a:ext cx="4568843" cy="33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chemeClr val="lt1"/>
              </a:buClr>
              <a:buSzPts val="5400"/>
            </a:pPr>
            <a:r>
              <a:rPr lang="en-US" sz="5400" b="1">
                <a:solidFill>
                  <a:srgbClr val="FFFFFF"/>
                </a:solidFill>
                <a:latin typeface="Helvetica Neue"/>
              </a:rPr>
              <a:t>Our Teams</a:t>
            </a:r>
          </a:p>
        </p:txBody>
      </p:sp>
      <p:sp>
        <p:nvSpPr>
          <p:cNvPr id="308" name="Google Shape;308;p10"/>
          <p:cNvSpPr txBox="1"/>
          <p:nvPr/>
        </p:nvSpPr>
        <p:spPr>
          <a:xfrm>
            <a:off x="5283569" y="1133141"/>
            <a:ext cx="6187035" cy="2295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endParaRPr lang="en-US" sz="1800" b="0" i="0" u="none" strike="noStrike" cap="none">
              <a:solidFill>
                <a:schemeClr val="dk1"/>
              </a:solidFill>
              <a:latin typeface="Helvetica Neue"/>
              <a:ea typeface="Helvetica Neue"/>
              <a:cs typeface="Helvetica Neue"/>
            </a:endParaRPr>
          </a:p>
        </p:txBody>
      </p:sp>
      <p:sp>
        <p:nvSpPr>
          <p:cNvPr id="309" name="Google Shape;309;p10"/>
          <p:cNvSpPr/>
          <p:nvPr/>
        </p:nvSpPr>
        <p:spPr>
          <a:xfrm flipH="1">
            <a:off x="6568064" y="6471404"/>
            <a:ext cx="5623936" cy="78856"/>
          </a:xfrm>
          <a:prstGeom prst="rect">
            <a:avLst/>
          </a:prstGeom>
          <a:gradFill>
            <a:gsLst>
              <a:gs pos="0">
                <a:srgbClr val="1F5C35"/>
              </a:gs>
              <a:gs pos="50000">
                <a:srgbClr val="2CA158"/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" name="Tabel 3">
            <a:extLst>
              <a:ext uri="{FF2B5EF4-FFF2-40B4-BE49-F238E27FC236}">
                <a16:creationId xmlns:a16="http://schemas.microsoft.com/office/drawing/2014/main" id="{EE8EC3F3-0580-E58D-61BB-AE9688F207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1302222"/>
              </p:ext>
            </p:extLst>
          </p:nvPr>
        </p:nvGraphicFramePr>
        <p:xfrm>
          <a:off x="5246914" y="1469571"/>
          <a:ext cx="6509806" cy="2232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8066">
                  <a:extLst>
                    <a:ext uri="{9D8B030D-6E8A-4147-A177-3AD203B41FA5}">
                      <a16:colId xmlns:a16="http://schemas.microsoft.com/office/drawing/2014/main" val="2601476326"/>
                    </a:ext>
                  </a:extLst>
                </a:gridCol>
                <a:gridCol w="2175870">
                  <a:extLst>
                    <a:ext uri="{9D8B030D-6E8A-4147-A177-3AD203B41FA5}">
                      <a16:colId xmlns:a16="http://schemas.microsoft.com/office/drawing/2014/main" val="3995171961"/>
                    </a:ext>
                  </a:extLst>
                </a:gridCol>
                <a:gridCol w="2175870">
                  <a:extLst>
                    <a:ext uri="{9D8B030D-6E8A-4147-A177-3AD203B41FA5}">
                      <a16:colId xmlns:a16="http://schemas.microsoft.com/office/drawing/2014/main" val="4256333419"/>
                    </a:ext>
                  </a:extLst>
                </a:gridCol>
              </a:tblGrid>
              <a:tr h="636814">
                <a:tc rowSpan="4">
                  <a:txBody>
                    <a:bodyPr/>
                    <a:lstStyle/>
                    <a:p>
                      <a:pPr rtl="0" fontAlgn="ctr"/>
                      <a:r>
                        <a:rPr lang="id-ID">
                          <a:effectLst/>
                        </a:rPr>
                        <a:t>Aplikasi </a:t>
                      </a:r>
                      <a:r>
                        <a:rPr lang="id-ID" err="1">
                          <a:effectLst/>
                        </a:rPr>
                        <a:t>Metaverse</a:t>
                      </a:r>
                      <a:r>
                        <a:rPr lang="id-ID">
                          <a:effectLst/>
                        </a:rPr>
                        <a:t> pada </a:t>
                      </a:r>
                      <a:r>
                        <a:rPr lang="id-ID" err="1">
                          <a:effectLst/>
                        </a:rPr>
                        <a:t>Telesurgery</a:t>
                      </a:r>
                      <a:r>
                        <a:rPr lang="id-ID">
                          <a:effectLst/>
                        </a:rPr>
                        <a:t> dengan </a:t>
                      </a:r>
                      <a:r>
                        <a:rPr lang="id-ID" err="1">
                          <a:effectLst/>
                        </a:rPr>
                        <a:t>Hand</a:t>
                      </a:r>
                      <a:r>
                        <a:rPr lang="id-ID">
                          <a:effectLst/>
                        </a:rPr>
                        <a:t> </a:t>
                      </a:r>
                      <a:r>
                        <a:rPr lang="id-ID" err="1">
                          <a:effectLst/>
                        </a:rPr>
                        <a:t>Gesture</a:t>
                      </a:r>
                      <a:r>
                        <a:rPr lang="id-ID">
                          <a:effectLst/>
                        </a:rPr>
                        <a:t> </a:t>
                      </a:r>
                      <a:r>
                        <a:rPr lang="id-ID" err="1">
                          <a:effectLst/>
                        </a:rPr>
                        <a:t>Control</a:t>
                      </a:r>
                      <a:r>
                        <a:rPr lang="id-ID">
                          <a:effectLst/>
                        </a:rPr>
                        <a:t> dan AI sebagai Solusi Keterbatasan Tenaga Medis di Wilayah 3T Indonesia</a:t>
                      </a:r>
                      <a:endParaRPr lang="id-ID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PKM-GFT</a:t>
                      </a:r>
                      <a:endParaRPr lang="id-ID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Zahra Nur Anisah</a:t>
                      </a:r>
                      <a:endParaRPr lang="id-ID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740098332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Randy Arik Fikri</a:t>
                      </a:r>
                      <a:endParaRPr lang="id-ID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101399247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d-ID">
                          <a:effectLst/>
                        </a:rPr>
                        <a:t>Nadhira </a:t>
                      </a:r>
                      <a:r>
                        <a:rPr lang="id-ID" err="1">
                          <a:effectLst/>
                        </a:rPr>
                        <a:t>Anindyafitri</a:t>
                      </a:r>
                      <a:r>
                        <a:rPr lang="id-ID">
                          <a:effectLst/>
                        </a:rPr>
                        <a:t> Prakosa</a:t>
                      </a:r>
                      <a:endParaRPr lang="id-ID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1747564837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Muhammad Daffa Kurnia </a:t>
                      </a:r>
                      <a:r>
                        <a:rPr lang="id-ID" err="1">
                          <a:effectLst/>
                        </a:rPr>
                        <a:t>Pratapa</a:t>
                      </a:r>
                      <a:endParaRPr lang="id-ID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2514866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4619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0"/>
          <p:cNvSpPr/>
          <p:nvPr/>
        </p:nvSpPr>
        <p:spPr>
          <a:xfrm flipH="1">
            <a:off x="0" y="0"/>
            <a:ext cx="5044611" cy="6858000"/>
          </a:xfrm>
          <a:prstGeom prst="rect">
            <a:avLst/>
          </a:prstGeom>
          <a:gradFill>
            <a:gsLst>
              <a:gs pos="0">
                <a:srgbClr val="1F5C35"/>
              </a:gs>
              <a:gs pos="50000">
                <a:srgbClr val="2CA158"/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3" name="Google Shape;303;p10"/>
          <p:cNvGrpSpPr/>
          <p:nvPr/>
        </p:nvGrpSpPr>
        <p:grpSpPr>
          <a:xfrm>
            <a:off x="10157271" y="252357"/>
            <a:ext cx="1763908" cy="639321"/>
            <a:chOff x="1072250" y="458201"/>
            <a:chExt cx="2177149" cy="789098"/>
          </a:xfrm>
        </p:grpSpPr>
        <p:pic>
          <p:nvPicPr>
            <p:cNvPr id="304" name="Google Shape;304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460301" y="458201"/>
              <a:ext cx="789098" cy="7890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5" name="Google Shape;305;p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72250" y="526559"/>
              <a:ext cx="642237" cy="6422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6" name="Google Shape;306;p1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785420" y="514908"/>
              <a:ext cx="674765" cy="6655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7" name="Google Shape;307;p10"/>
          <p:cNvSpPr txBox="1"/>
          <p:nvPr/>
        </p:nvSpPr>
        <p:spPr>
          <a:xfrm>
            <a:off x="475768" y="2040035"/>
            <a:ext cx="4568843" cy="33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-US" sz="5400" b="1">
                <a:solidFill>
                  <a:schemeClr val="lt1"/>
                </a:solidFill>
                <a:latin typeface="Helvetica Neue"/>
                <a:sym typeface="Helvetica Neue"/>
              </a:rPr>
              <a:t>Recent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-US" sz="5400" b="1">
                <a:solidFill>
                  <a:schemeClr val="lt1"/>
                </a:solidFill>
                <a:latin typeface="Helvetica Neue"/>
                <a:sym typeface="Helvetica Neue"/>
              </a:rPr>
              <a:t>Result</a:t>
            </a:r>
            <a:endParaRPr/>
          </a:p>
        </p:txBody>
      </p:sp>
      <p:sp>
        <p:nvSpPr>
          <p:cNvPr id="308" name="Google Shape;308;p10"/>
          <p:cNvSpPr txBox="1"/>
          <p:nvPr/>
        </p:nvSpPr>
        <p:spPr>
          <a:xfrm>
            <a:off x="5283569" y="1133141"/>
            <a:ext cx="6774863" cy="5267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indent="-342900">
              <a:buAutoNum type="arabicPeriod"/>
            </a:pPr>
            <a:r>
              <a:rPr lang="id-ID" b="1" err="1">
                <a:latin typeface="Calibri"/>
                <a:ea typeface="Calibri"/>
                <a:cs typeface="Calibri"/>
              </a:rPr>
              <a:t>Monitoring</a:t>
            </a:r>
            <a:r>
              <a:rPr lang="id-ID" b="1">
                <a:latin typeface="Calibri"/>
                <a:ea typeface="Calibri"/>
                <a:cs typeface="Calibri"/>
              </a:rPr>
              <a:t> &amp; </a:t>
            </a:r>
            <a:r>
              <a:rPr lang="id-ID" b="1" err="1">
                <a:latin typeface="Calibri"/>
                <a:ea typeface="Calibri"/>
                <a:cs typeface="Calibri"/>
              </a:rPr>
              <a:t>kontrolling</a:t>
            </a:r>
            <a:r>
              <a:rPr lang="id-ID" b="1">
                <a:latin typeface="Calibri"/>
                <a:ea typeface="Calibri"/>
                <a:cs typeface="Calibri"/>
              </a:rPr>
              <a:t> kualitas air dan kelembapan </a:t>
            </a:r>
            <a:r>
              <a:rPr lang="id-ID" b="1" err="1">
                <a:latin typeface="Calibri"/>
                <a:ea typeface="Calibri"/>
                <a:cs typeface="Calibri"/>
              </a:rPr>
              <a:t>akuaponik</a:t>
            </a:r>
            <a:endParaRPr lang="en-US" err="1">
              <a:latin typeface="Calibri"/>
              <a:ea typeface="Calibri"/>
              <a:cs typeface="Calibri"/>
            </a:endParaRPr>
          </a:p>
          <a:p>
            <a:pPr marL="342900" indent="-342900">
              <a:buAutoNum type="arabicPeriod"/>
            </a:pPr>
            <a:r>
              <a:rPr lang="id-ID" b="1" err="1">
                <a:latin typeface="Calibri"/>
                <a:ea typeface="Calibri"/>
                <a:cs typeface="Calibri"/>
              </a:rPr>
              <a:t>Monitoring</a:t>
            </a:r>
            <a:r>
              <a:rPr lang="id-ID" b="1">
                <a:latin typeface="Calibri"/>
                <a:ea typeface="Calibri"/>
                <a:cs typeface="Calibri"/>
              </a:rPr>
              <a:t> Penyakit dan Hama Tanaman menggunakan </a:t>
            </a:r>
            <a:r>
              <a:rPr lang="id-ID" b="1" err="1">
                <a:latin typeface="Calibri"/>
                <a:ea typeface="Calibri"/>
                <a:cs typeface="Calibri"/>
              </a:rPr>
              <a:t>Drone</a:t>
            </a:r>
            <a:r>
              <a:rPr lang="id-ID" b="1">
                <a:latin typeface="Calibri"/>
                <a:ea typeface="Calibri"/>
                <a:cs typeface="Calibri"/>
              </a:rPr>
              <a:t>: Pemanfaatan </a:t>
            </a:r>
            <a:r>
              <a:rPr lang="id-ID" b="1" err="1">
                <a:latin typeface="Calibri"/>
                <a:ea typeface="Calibri"/>
                <a:cs typeface="Calibri"/>
              </a:rPr>
              <a:t>machine</a:t>
            </a:r>
            <a:r>
              <a:rPr lang="id-ID" b="1">
                <a:latin typeface="Calibri"/>
                <a:ea typeface="Calibri"/>
                <a:cs typeface="Calibri"/>
              </a:rPr>
              <a:t> </a:t>
            </a:r>
            <a:r>
              <a:rPr lang="id-ID" b="1" err="1">
                <a:latin typeface="Calibri"/>
                <a:ea typeface="Calibri"/>
                <a:cs typeface="Calibri"/>
              </a:rPr>
              <a:t>learning</a:t>
            </a:r>
            <a:r>
              <a:rPr lang="id-ID" b="1">
                <a:latin typeface="Calibri"/>
                <a:ea typeface="Calibri"/>
                <a:cs typeface="Calibri"/>
              </a:rPr>
              <a:t> untuk identifikasi penyakit dan hama pada tumbuhan</a:t>
            </a:r>
            <a:endParaRPr lang="en-US" b="1">
              <a:latin typeface="Calibri"/>
              <a:ea typeface="Calibri"/>
              <a:cs typeface="Calibri"/>
            </a:endParaRPr>
          </a:p>
          <a:p>
            <a:r>
              <a:rPr lang="id-ID" b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3.   Deteksi Keretakan pada </a:t>
            </a:r>
            <a:r>
              <a:rPr lang="id-ID" b="1" err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Body</a:t>
            </a:r>
            <a:r>
              <a:rPr lang="id-ID" b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 Pesawat menggunakan</a:t>
            </a:r>
            <a:br>
              <a:rPr lang="id-ID" b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</a:br>
            <a:r>
              <a:rPr lang="id-ID" b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      </a:t>
            </a:r>
            <a:r>
              <a:rPr lang="id-ID" b="1" err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Drone</a:t>
            </a:r>
            <a:endParaRPr lang="id-ID" b="1">
              <a:solidFill>
                <a:schemeClr val="tx1">
                  <a:lumMod val="85000"/>
                  <a:lumOff val="15000"/>
                </a:schemeClr>
              </a:solidFill>
              <a:latin typeface="Calibri"/>
              <a:ea typeface="Calibri"/>
              <a:cs typeface="Calibri"/>
            </a:endParaRPr>
          </a:p>
          <a:p>
            <a:pPr marL="342900" indent="-342900"/>
            <a:r>
              <a:rPr lang="id-ID" b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4.   </a:t>
            </a:r>
            <a:r>
              <a:rPr lang="id-ID" b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Titip.in : Peningkatan Layanan Penitipan Barang dengan Sistem </a:t>
            </a:r>
            <a:r>
              <a:rPr lang="id-ID" b="1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Locker</a:t>
            </a:r>
            <a:r>
              <a:rPr lang="id-ID" b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 Berbasis Aplikasi Mobile</a:t>
            </a:r>
          </a:p>
          <a:p>
            <a:pPr marL="342900" indent="-342900"/>
            <a:r>
              <a:rPr lang="id-ID" b="1">
                <a:latin typeface="Calibri"/>
                <a:ea typeface="Calibri"/>
                <a:cs typeface="Calibri"/>
              </a:rPr>
              <a:t>5. </a:t>
            </a:r>
            <a:r>
              <a:rPr lang="id-ID" b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  </a:t>
            </a:r>
            <a:r>
              <a:rPr lang="id-ID" b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Aplikasi </a:t>
            </a:r>
            <a:r>
              <a:rPr lang="id-ID" b="1" err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Metaverse</a:t>
            </a:r>
            <a:r>
              <a:rPr lang="id-ID" b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 pada </a:t>
            </a:r>
            <a:r>
              <a:rPr lang="id-ID" b="1" err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Telesurgery</a:t>
            </a:r>
            <a:r>
              <a:rPr lang="id-ID" b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 dengan </a:t>
            </a:r>
            <a:r>
              <a:rPr lang="id-ID" b="1" err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Hand</a:t>
            </a:r>
            <a:r>
              <a:rPr lang="id-ID" b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 </a:t>
            </a:r>
            <a:r>
              <a:rPr lang="id-ID" b="1" err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Gesture</a:t>
            </a:r>
            <a:r>
              <a:rPr lang="id-ID" b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 </a:t>
            </a:r>
            <a:r>
              <a:rPr lang="id-ID" b="1" err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Control</a:t>
            </a:r>
            <a:r>
              <a:rPr lang="id-ID" b="1">
                <a:solidFill>
                  <a:schemeClr val="tx1">
                    <a:lumMod val="85000"/>
                    <a:lumOff val="15000"/>
                  </a:schemeClr>
                </a:solidFill>
                <a:latin typeface="Calibri"/>
                <a:ea typeface="Calibri"/>
                <a:cs typeface="Calibri"/>
              </a:rPr>
              <a:t> dan AI sebagai Solusi Keter</a:t>
            </a:r>
            <a:r>
              <a:rPr lang="id-ID" b="1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batasan Tenaga Medis di Wilayah 3T Indonesia</a:t>
            </a:r>
          </a:p>
          <a:p>
            <a:pPr algn="just">
              <a:lnSpc>
                <a:spcPct val="90000"/>
              </a:lnSpc>
              <a:buSzPts val="1800"/>
            </a:pPr>
            <a:endParaRPr lang="en-US" b="1">
              <a:latin typeface="Helvetica Neue"/>
              <a:ea typeface="Calibri"/>
              <a:cs typeface="Calibri"/>
            </a:endParaRPr>
          </a:p>
        </p:txBody>
      </p:sp>
      <p:sp>
        <p:nvSpPr>
          <p:cNvPr id="309" name="Google Shape;309;p10"/>
          <p:cNvSpPr/>
          <p:nvPr/>
        </p:nvSpPr>
        <p:spPr>
          <a:xfrm flipH="1">
            <a:off x="6568064" y="6471404"/>
            <a:ext cx="5623936" cy="78856"/>
          </a:xfrm>
          <a:prstGeom prst="rect">
            <a:avLst/>
          </a:prstGeom>
          <a:gradFill>
            <a:gsLst>
              <a:gs pos="0">
                <a:srgbClr val="1F5C35"/>
              </a:gs>
              <a:gs pos="50000">
                <a:srgbClr val="2CA158"/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9494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CDE7E-7515-8DF4-0DFB-04FCFE777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9EBAD-67AE-535F-E3B3-025A001A8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err="1"/>
              <a:t>Sambutan</a:t>
            </a:r>
            <a:r>
              <a:rPr lang="en-US"/>
              <a:t> oleh </a:t>
            </a:r>
            <a:r>
              <a:rPr lang="en-US" err="1"/>
              <a:t>Koordinator</a:t>
            </a:r>
            <a:r>
              <a:rPr lang="en-US"/>
              <a:t> Asisten Lab Kontrol dan </a:t>
            </a:r>
            <a:r>
              <a:rPr lang="en-US" err="1"/>
              <a:t>Otomasi</a:t>
            </a:r>
            <a:endParaRPr lang="en-US"/>
          </a:p>
          <a:p>
            <a:r>
              <a:rPr lang="en-US" err="1"/>
              <a:t>Sambutan</a:t>
            </a:r>
            <a:r>
              <a:rPr lang="en-US"/>
              <a:t> oleh </a:t>
            </a:r>
            <a:r>
              <a:rPr lang="en-US" err="1"/>
              <a:t>Penanggung</a:t>
            </a:r>
            <a:r>
              <a:rPr lang="en-US"/>
              <a:t> Jawab TSP PKM Project 2023</a:t>
            </a:r>
          </a:p>
        </p:txBody>
      </p:sp>
    </p:spTree>
    <p:extLst>
      <p:ext uri="{BB962C8B-B14F-4D97-AF65-F5344CB8AC3E}">
        <p14:creationId xmlns:p14="http://schemas.microsoft.com/office/powerpoint/2010/main" val="6604676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0ECCA0DF-9E3D-3771-F427-4BF4A62EA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graphicFrame>
        <p:nvGraphicFramePr>
          <p:cNvPr id="5" name="Tampungan Konten 4">
            <a:extLst>
              <a:ext uri="{FF2B5EF4-FFF2-40B4-BE49-F238E27FC236}">
                <a16:creationId xmlns:a16="http://schemas.microsoft.com/office/drawing/2014/main" id="{974E2FD2-59A8-0D88-6E0D-B13D5F7BE6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67061"/>
              </p:ext>
            </p:extLst>
          </p:nvPr>
        </p:nvGraphicFramePr>
        <p:xfrm>
          <a:off x="838200" y="1861457"/>
          <a:ext cx="10474842" cy="46041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1614">
                  <a:extLst>
                    <a:ext uri="{9D8B030D-6E8A-4147-A177-3AD203B41FA5}">
                      <a16:colId xmlns:a16="http://schemas.microsoft.com/office/drawing/2014/main" val="2190349415"/>
                    </a:ext>
                  </a:extLst>
                </a:gridCol>
                <a:gridCol w="3491614">
                  <a:extLst>
                    <a:ext uri="{9D8B030D-6E8A-4147-A177-3AD203B41FA5}">
                      <a16:colId xmlns:a16="http://schemas.microsoft.com/office/drawing/2014/main" val="2205097721"/>
                    </a:ext>
                  </a:extLst>
                </a:gridCol>
                <a:gridCol w="3491614">
                  <a:extLst>
                    <a:ext uri="{9D8B030D-6E8A-4147-A177-3AD203B41FA5}">
                      <a16:colId xmlns:a16="http://schemas.microsoft.com/office/drawing/2014/main" val="2039459026"/>
                    </a:ext>
                  </a:extLst>
                </a:gridCol>
              </a:tblGrid>
              <a:tr h="376158">
                <a:tc rowSpan="5">
                  <a:txBody>
                    <a:bodyPr/>
                    <a:lstStyle/>
                    <a:p>
                      <a:pPr rtl="0" fontAlgn="ctr"/>
                      <a:r>
                        <a:rPr lang="id-ID" err="1">
                          <a:effectLst/>
                        </a:rPr>
                        <a:t>Monitoring</a:t>
                      </a:r>
                      <a:r>
                        <a:rPr lang="id-ID">
                          <a:effectLst/>
                        </a:rPr>
                        <a:t> &amp; </a:t>
                      </a:r>
                      <a:r>
                        <a:rPr lang="id-ID" err="1">
                          <a:effectLst/>
                        </a:rPr>
                        <a:t>kontrolling</a:t>
                      </a:r>
                      <a:r>
                        <a:rPr lang="id-ID">
                          <a:effectLst/>
                        </a:rPr>
                        <a:t> kualitas air dan kelembapan </a:t>
                      </a:r>
                      <a:r>
                        <a:rPr lang="id-ID" err="1">
                          <a:effectLst/>
                        </a:rPr>
                        <a:t>akuaponik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PKM-PI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M. Faris Zuhairi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780548586"/>
                  </a:ext>
                </a:extLst>
              </a:tr>
              <a:tr h="361111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Taris Zihni </a:t>
                      </a:r>
                      <a:r>
                        <a:rPr lang="id-ID" err="1">
                          <a:effectLst/>
                        </a:rPr>
                        <a:t>Hulfana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65695424"/>
                  </a:ext>
                </a:extLst>
              </a:tr>
              <a:tr h="376158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Baihaqi Nofal </a:t>
                      </a:r>
                      <a:r>
                        <a:rPr lang="id-ID" err="1">
                          <a:effectLst/>
                        </a:rPr>
                        <a:t>Atalla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445412118"/>
                  </a:ext>
                </a:extLst>
              </a:tr>
              <a:tr h="361111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Novaldy Fajar Pradana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904115706"/>
                  </a:ext>
                </a:extLst>
              </a:tr>
              <a:tr h="707177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err="1">
                          <a:effectLst/>
                        </a:rPr>
                        <a:t>Fardlimas</a:t>
                      </a:r>
                      <a:r>
                        <a:rPr lang="id-ID">
                          <a:effectLst/>
                        </a:rPr>
                        <a:t> Agung Darojatun Mustofa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896621129"/>
                  </a:ext>
                </a:extLst>
              </a:tr>
              <a:tr h="526620">
                <a:tc rowSpan="5">
                  <a:txBody>
                    <a:bodyPr/>
                    <a:lstStyle/>
                    <a:p>
                      <a:pPr rtl="0" fontAlgn="ctr"/>
                      <a:r>
                        <a:rPr lang="id-ID" err="1">
                          <a:effectLst/>
                        </a:rPr>
                        <a:t>Monitoring</a:t>
                      </a:r>
                      <a:r>
                        <a:rPr lang="id-ID">
                          <a:effectLst/>
                        </a:rPr>
                        <a:t> Penyakit dan Hama Tanaman menggunakan </a:t>
                      </a:r>
                      <a:r>
                        <a:rPr lang="id-ID" err="1">
                          <a:effectLst/>
                        </a:rPr>
                        <a:t>Drone</a:t>
                      </a:r>
                      <a:r>
                        <a:rPr lang="id-ID">
                          <a:effectLst/>
                        </a:rPr>
                        <a:t>: Pemanfaatan </a:t>
                      </a:r>
                      <a:r>
                        <a:rPr lang="id-ID" err="1">
                          <a:effectLst/>
                        </a:rPr>
                        <a:t>machine</a:t>
                      </a:r>
                      <a:r>
                        <a:rPr lang="id-ID">
                          <a:effectLst/>
                        </a:rPr>
                        <a:t> </a:t>
                      </a:r>
                      <a:r>
                        <a:rPr lang="id-ID" err="1">
                          <a:effectLst/>
                        </a:rPr>
                        <a:t>learning</a:t>
                      </a:r>
                      <a:r>
                        <a:rPr lang="id-ID">
                          <a:effectLst/>
                        </a:rPr>
                        <a:t> untuk identifikasi penyakit dan hama pada tumbuhan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PKM-KC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Andrey </a:t>
                      </a:r>
                      <a:r>
                        <a:rPr lang="id-ID" err="1">
                          <a:effectLst/>
                        </a:rPr>
                        <a:t>Pramudyah</a:t>
                      </a:r>
                      <a:r>
                        <a:rPr lang="id-ID">
                          <a:effectLst/>
                        </a:rPr>
                        <a:t> Hutauruk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13390650"/>
                  </a:ext>
                </a:extLst>
              </a:tr>
              <a:tr h="526620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Aryaduta Putra Perkasa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887847198"/>
                  </a:ext>
                </a:extLst>
              </a:tr>
              <a:tr h="361111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Dewa Bagus </a:t>
                      </a:r>
                      <a:r>
                        <a:rPr lang="id-ID" err="1">
                          <a:effectLst/>
                        </a:rPr>
                        <a:t>Martsetyo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225672511"/>
                  </a:ext>
                </a:extLst>
              </a:tr>
              <a:tr h="376158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Fauzan Rizqi Fajar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645740805"/>
                  </a:ext>
                </a:extLst>
              </a:tr>
              <a:tr h="63194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Zaidan Syauqi Thoriq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773711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299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29110669-8B42-0D42-2501-03F85E230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graphicFrame>
        <p:nvGraphicFramePr>
          <p:cNvPr id="5" name="Tampungan Konten 4">
            <a:extLst>
              <a:ext uri="{FF2B5EF4-FFF2-40B4-BE49-F238E27FC236}">
                <a16:creationId xmlns:a16="http://schemas.microsoft.com/office/drawing/2014/main" id="{63B0E428-AD45-7AA5-CD4D-0A03FB80D3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6423504"/>
              </p:ext>
            </p:extLst>
          </p:nvPr>
        </p:nvGraphicFramePr>
        <p:xfrm>
          <a:off x="838200" y="1825625"/>
          <a:ext cx="10483614" cy="47486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4538">
                  <a:extLst>
                    <a:ext uri="{9D8B030D-6E8A-4147-A177-3AD203B41FA5}">
                      <a16:colId xmlns:a16="http://schemas.microsoft.com/office/drawing/2014/main" val="3917905452"/>
                    </a:ext>
                  </a:extLst>
                </a:gridCol>
                <a:gridCol w="3494538">
                  <a:extLst>
                    <a:ext uri="{9D8B030D-6E8A-4147-A177-3AD203B41FA5}">
                      <a16:colId xmlns:a16="http://schemas.microsoft.com/office/drawing/2014/main" val="941002491"/>
                    </a:ext>
                  </a:extLst>
                </a:gridCol>
                <a:gridCol w="3494538">
                  <a:extLst>
                    <a:ext uri="{9D8B030D-6E8A-4147-A177-3AD203B41FA5}">
                      <a16:colId xmlns:a16="http://schemas.microsoft.com/office/drawing/2014/main" val="1444642278"/>
                    </a:ext>
                  </a:extLst>
                </a:gridCol>
              </a:tblGrid>
              <a:tr h="632361">
                <a:tc rowSpan="5">
                  <a:txBody>
                    <a:bodyPr/>
                    <a:lstStyle/>
                    <a:p>
                      <a:pPr rtl="0" fontAlgn="ctr"/>
                      <a:r>
                        <a:rPr lang="id-ID">
                          <a:effectLst/>
                        </a:rPr>
                        <a:t>Deteksi Keretakan pada Body Pesawat menggunakan</a:t>
                      </a:r>
                      <a:br>
                        <a:rPr lang="id-ID">
                          <a:effectLst/>
                        </a:rPr>
                      </a:br>
                      <a:r>
                        <a:rPr lang="id-ID">
                          <a:effectLst/>
                        </a:rPr>
                        <a:t>Drone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PKM-GFT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Andrey Pramudyah Hutauruk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182954505"/>
                  </a:ext>
                </a:extLst>
              </a:tr>
              <a:tr h="441460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Aryaduta Putra Perkasa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116225412"/>
                  </a:ext>
                </a:extLst>
              </a:tr>
              <a:tr h="429529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Dewa Bagus Martsetyo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84834023"/>
                  </a:ext>
                </a:extLst>
              </a:tr>
              <a:tr h="441460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Fauzan Rizqi Fajar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142423205"/>
                  </a:ext>
                </a:extLst>
              </a:tr>
              <a:tr h="429529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Zaidan Syauqi Thoriq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742734705"/>
                  </a:ext>
                </a:extLst>
              </a:tr>
              <a:tr h="632361">
                <a:tc rowSpan="5">
                  <a:txBody>
                    <a:bodyPr/>
                    <a:lstStyle/>
                    <a:p>
                      <a:pPr rtl="0" fontAlgn="ctr"/>
                      <a:r>
                        <a:rPr lang="id-ID">
                          <a:effectLst/>
                        </a:rPr>
                        <a:t>Titip.in : Peningkatan Layanan Penitipan Barang dengan Sistem Locker Berbasis Aplikasi Mobile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PKM-K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Andrey Pramudyah Hutauruk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672433184"/>
                  </a:ext>
                </a:extLst>
              </a:tr>
              <a:tr h="441460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Aryaduta Putra Perkasa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613652310"/>
                  </a:ext>
                </a:extLst>
              </a:tr>
              <a:tr h="429529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Dewa Bagus Martsetyo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335774256"/>
                  </a:ext>
                </a:extLst>
              </a:tr>
              <a:tr h="441460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Fauzan Rizqi Fajar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893692791"/>
                  </a:ext>
                </a:extLst>
              </a:tr>
              <a:tr h="429529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Zaidan Syauqi Thoriq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4208712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6806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9B74E77-7F2A-2262-A45C-A86EBF2C8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graphicFrame>
        <p:nvGraphicFramePr>
          <p:cNvPr id="5" name="Tampungan Konten 4">
            <a:extLst>
              <a:ext uri="{FF2B5EF4-FFF2-40B4-BE49-F238E27FC236}">
                <a16:creationId xmlns:a16="http://schemas.microsoft.com/office/drawing/2014/main" id="{7D1203FE-343C-26A1-0614-8257759B19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228844"/>
              </p:ext>
            </p:extLst>
          </p:nvPr>
        </p:nvGraphicFramePr>
        <p:xfrm>
          <a:off x="838200" y="1825625"/>
          <a:ext cx="10515600" cy="1958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160186726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55055655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73173452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011283956"/>
                    </a:ext>
                  </a:extLst>
                </a:gridCol>
              </a:tblGrid>
              <a:tr h="200025">
                <a:tc rowSpan="4">
                  <a:txBody>
                    <a:bodyPr/>
                    <a:lstStyle/>
                    <a:p>
                      <a:pPr rtl="0" fontAlgn="ctr"/>
                      <a:r>
                        <a:rPr lang="id-ID">
                          <a:effectLst/>
                        </a:rPr>
                        <a:t>Aplikasi </a:t>
                      </a:r>
                      <a:r>
                        <a:rPr lang="id-ID" err="1">
                          <a:effectLst/>
                        </a:rPr>
                        <a:t>Metaverse</a:t>
                      </a:r>
                      <a:r>
                        <a:rPr lang="id-ID">
                          <a:effectLst/>
                        </a:rPr>
                        <a:t> pada </a:t>
                      </a:r>
                      <a:r>
                        <a:rPr lang="id-ID" err="1">
                          <a:effectLst/>
                        </a:rPr>
                        <a:t>Telesurgery</a:t>
                      </a:r>
                      <a:r>
                        <a:rPr lang="id-ID">
                          <a:effectLst/>
                        </a:rPr>
                        <a:t> dengan </a:t>
                      </a:r>
                      <a:r>
                        <a:rPr lang="id-ID" err="1">
                          <a:effectLst/>
                        </a:rPr>
                        <a:t>Hand</a:t>
                      </a:r>
                      <a:r>
                        <a:rPr lang="id-ID">
                          <a:effectLst/>
                        </a:rPr>
                        <a:t> </a:t>
                      </a:r>
                      <a:r>
                        <a:rPr lang="id-ID" err="1">
                          <a:effectLst/>
                        </a:rPr>
                        <a:t>Gesture</a:t>
                      </a:r>
                      <a:r>
                        <a:rPr lang="id-ID">
                          <a:effectLst/>
                        </a:rPr>
                        <a:t> </a:t>
                      </a:r>
                      <a:r>
                        <a:rPr lang="id-ID" err="1">
                          <a:effectLst/>
                        </a:rPr>
                        <a:t>Control</a:t>
                      </a:r>
                      <a:r>
                        <a:rPr lang="id-ID">
                          <a:effectLst/>
                        </a:rPr>
                        <a:t> dan AI sebagai Solusi Keterbatasan Tenaga Medis di Wilayah 3T Indonesia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PKM-GFT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Asisten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Zahra Nur Anisah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005853766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d-ID">
                          <a:effectLst/>
                        </a:rPr>
                        <a:t>Asisten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Randy Arik Fikri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571349721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d-ID" err="1">
                          <a:effectLst/>
                        </a:rPr>
                        <a:t>Oprec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d-ID">
                          <a:effectLst/>
                        </a:rPr>
                        <a:t>Nadhira </a:t>
                      </a:r>
                      <a:r>
                        <a:rPr lang="id-ID" err="1">
                          <a:effectLst/>
                        </a:rPr>
                        <a:t>Anindyafitri</a:t>
                      </a:r>
                      <a:r>
                        <a:rPr lang="id-ID">
                          <a:effectLst/>
                        </a:rPr>
                        <a:t> Prakosa</a:t>
                      </a:r>
                      <a:endParaRPr lang="id-ID" b="0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b"/>
                </a:tc>
                <a:extLst>
                  <a:ext uri="{0D108BD9-81ED-4DB2-BD59-A6C34878D82A}">
                    <a16:rowId xmlns:a16="http://schemas.microsoft.com/office/drawing/2014/main" val="1021604091"/>
                  </a:ext>
                </a:extLst>
              </a:tr>
              <a:tr h="20002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 err="1">
                          <a:effectLst/>
                        </a:rPr>
                        <a:t>Oprec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d-ID">
                          <a:effectLst/>
                        </a:rPr>
                        <a:t>Muhammad Daffa Kurnia </a:t>
                      </a:r>
                      <a:r>
                        <a:rPr lang="id-ID" err="1">
                          <a:effectLst/>
                        </a:rPr>
                        <a:t>Pratapa</a:t>
                      </a:r>
                      <a:endParaRPr lang="id-ID" b="0" err="1">
                        <a:effectLst/>
                        <a:latin typeface="Poppins" panose="00000500000000000000" pitchFamily="2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40472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14202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"/>
          <p:cNvGrpSpPr/>
          <p:nvPr/>
        </p:nvGrpSpPr>
        <p:grpSpPr>
          <a:xfrm>
            <a:off x="10040072" y="121713"/>
            <a:ext cx="2063588" cy="744016"/>
            <a:chOff x="1097279" y="438840"/>
            <a:chExt cx="2547037" cy="918321"/>
          </a:xfrm>
        </p:grpSpPr>
        <p:sp>
          <p:nvSpPr>
            <p:cNvPr id="90" name="Google Shape;90;p1"/>
            <p:cNvSpPr/>
            <p:nvPr/>
          </p:nvSpPr>
          <p:spPr>
            <a:xfrm>
              <a:off x="1097279" y="438840"/>
              <a:ext cx="2547037" cy="918321"/>
            </a:xfrm>
            <a:prstGeom prst="roundRect">
              <a:avLst>
                <a:gd name="adj" fmla="val 2371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" name="Google Shape;91;p1"/>
            <p:cNvGrpSpPr/>
            <p:nvPr/>
          </p:nvGrpSpPr>
          <p:grpSpPr>
            <a:xfrm>
              <a:off x="1326851" y="510698"/>
              <a:ext cx="2177149" cy="789098"/>
              <a:chOff x="1072250" y="458201"/>
              <a:chExt cx="2177149" cy="789098"/>
            </a:xfrm>
          </p:grpSpPr>
          <p:pic>
            <p:nvPicPr>
              <p:cNvPr id="92" name="Google Shape;92;p1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2460301" y="458201"/>
                <a:ext cx="789098" cy="78909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3" name="Google Shape;93;p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1072250" y="526559"/>
                <a:ext cx="642237" cy="64223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4" name="Google Shape;94;p1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785420" y="514908"/>
                <a:ext cx="674765" cy="6655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6" name="Google Shape;96;p1"/>
          <p:cNvSpPr/>
          <p:nvPr/>
        </p:nvSpPr>
        <p:spPr>
          <a:xfrm rot="5400000" flipH="1">
            <a:off x="4340155" y="-1672287"/>
            <a:ext cx="3236388" cy="9714145"/>
          </a:xfrm>
          <a:prstGeom prst="rect">
            <a:avLst/>
          </a:prstGeom>
          <a:gradFill>
            <a:gsLst>
              <a:gs pos="0">
                <a:srgbClr val="1E703C">
                  <a:alpha val="69803"/>
                </a:srgbClr>
              </a:gs>
              <a:gs pos="50000">
                <a:srgbClr val="2CA158">
                  <a:alpha val="89803"/>
                </a:srgbClr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"/>
          <p:cNvSpPr txBox="1">
            <a:spLocks noGrp="1"/>
          </p:cNvSpPr>
          <p:nvPr>
            <p:ph type="ctrTitle"/>
          </p:nvPr>
        </p:nvSpPr>
        <p:spPr>
          <a:xfrm>
            <a:off x="316699" y="1828800"/>
            <a:ext cx="11283300" cy="1220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Helvetica Neue"/>
              <a:buNone/>
            </a:pPr>
            <a:r>
              <a:rPr lang="en-US" sz="6600" b="1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Pengisian</a:t>
            </a:r>
            <a:r>
              <a:rPr lang="en-US" sz="6600" b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 Feedback</a:t>
            </a:r>
            <a:endParaRPr sz="6600" b="1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9" name="Google Shape;99;p1"/>
          <p:cNvGrpSpPr/>
          <p:nvPr/>
        </p:nvGrpSpPr>
        <p:grpSpPr>
          <a:xfrm>
            <a:off x="8693412" y="490341"/>
            <a:ext cx="438689" cy="438688"/>
            <a:chOff x="7735261" y="818227"/>
            <a:chExt cx="822902" cy="822900"/>
          </a:xfrm>
        </p:grpSpPr>
        <p:sp>
          <p:nvSpPr>
            <p:cNvPr id="100" name="Google Shape;100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 rot="-2700000">
              <a:off x="8038950" y="755562"/>
              <a:ext cx="215526" cy="948230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1"/>
          <p:cNvGrpSpPr/>
          <p:nvPr/>
        </p:nvGrpSpPr>
        <p:grpSpPr>
          <a:xfrm>
            <a:off x="3825728" y="5429924"/>
            <a:ext cx="438549" cy="438548"/>
            <a:chOff x="7735261" y="818342"/>
            <a:chExt cx="822639" cy="822637"/>
          </a:xfrm>
        </p:grpSpPr>
        <p:sp>
          <p:nvSpPr>
            <p:cNvPr id="103" name="Google Shape;103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1"/>
          <p:cNvGrpSpPr/>
          <p:nvPr/>
        </p:nvGrpSpPr>
        <p:grpSpPr>
          <a:xfrm>
            <a:off x="3217732" y="5429923"/>
            <a:ext cx="438549" cy="438548"/>
            <a:chOff x="7735261" y="818342"/>
            <a:chExt cx="822639" cy="822637"/>
          </a:xfrm>
        </p:grpSpPr>
        <p:sp>
          <p:nvSpPr>
            <p:cNvPr id="106" name="Google Shape;106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ampungan Konten 2">
            <a:extLst>
              <a:ext uri="{FF2B5EF4-FFF2-40B4-BE49-F238E27FC236}">
                <a16:creationId xmlns:a16="http://schemas.microsoft.com/office/drawing/2014/main" id="{1E3DA5F0-3A0A-903A-E5DE-2F9D0AE03B82}"/>
              </a:ext>
            </a:extLst>
          </p:cNvPr>
          <p:cNvSpPr txBox="1">
            <a:spLocks/>
          </p:cNvSpPr>
          <p:nvPr/>
        </p:nvSpPr>
        <p:spPr>
          <a:xfrm>
            <a:off x="838200" y="3428999"/>
            <a:ext cx="10515600" cy="27479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2800" err="1">
                <a:latin typeface="Abadi" panose="020B0604020104020204" pitchFamily="34" charset="0"/>
                <a:ea typeface="+mn-lt"/>
                <a:cs typeface="+mn-lt"/>
              </a:rPr>
              <a:t>Form</a:t>
            </a:r>
            <a:r>
              <a:rPr lang="id-ID" sz="2800">
                <a:latin typeface="Abadi" panose="020B0604020104020204" pitchFamily="34" charset="0"/>
                <a:ea typeface="+mn-lt"/>
                <a:cs typeface="+mn-lt"/>
              </a:rPr>
              <a:t> </a:t>
            </a:r>
            <a:r>
              <a:rPr lang="id-ID" sz="2800" err="1">
                <a:latin typeface="Abadi" panose="020B0604020104020204" pitchFamily="34" charset="0"/>
                <a:ea typeface="+mn-lt"/>
                <a:cs typeface="+mn-lt"/>
              </a:rPr>
              <a:t>feedback</a:t>
            </a:r>
            <a:r>
              <a:rPr lang="id-ID" sz="2800">
                <a:latin typeface="Abadi" panose="020B0604020104020204" pitchFamily="34" charset="0"/>
                <a:ea typeface="+mn-lt"/>
                <a:cs typeface="+mn-lt"/>
              </a:rPr>
              <a:t> TSP PKM Project 2023:</a:t>
            </a:r>
          </a:p>
          <a:p>
            <a:r>
              <a:rPr lang="id-ID" sz="2800">
                <a:highlight>
                  <a:srgbClr val="FFFF00"/>
                </a:highlight>
                <a:latin typeface="Abadi" panose="020B0604020104020204" pitchFamily="34" charset="0"/>
                <a:ea typeface="+mn-lt"/>
                <a:cs typeface="+mn-lt"/>
              </a:rPr>
              <a:t>https://intip.in/FeedbackTSPPKMProject</a:t>
            </a:r>
            <a:endParaRPr lang="id-ID" sz="2800">
              <a:highlight>
                <a:srgbClr val="FFFF00"/>
              </a:highlight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736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"/>
          <p:cNvGrpSpPr/>
          <p:nvPr/>
        </p:nvGrpSpPr>
        <p:grpSpPr>
          <a:xfrm>
            <a:off x="10040072" y="121713"/>
            <a:ext cx="2063588" cy="744016"/>
            <a:chOff x="1097279" y="438840"/>
            <a:chExt cx="2547037" cy="918321"/>
          </a:xfrm>
        </p:grpSpPr>
        <p:sp>
          <p:nvSpPr>
            <p:cNvPr id="90" name="Google Shape;90;p1"/>
            <p:cNvSpPr/>
            <p:nvPr/>
          </p:nvSpPr>
          <p:spPr>
            <a:xfrm>
              <a:off x="1097279" y="438840"/>
              <a:ext cx="2547037" cy="918321"/>
            </a:xfrm>
            <a:prstGeom prst="roundRect">
              <a:avLst>
                <a:gd name="adj" fmla="val 2371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" name="Google Shape;91;p1"/>
            <p:cNvGrpSpPr/>
            <p:nvPr/>
          </p:nvGrpSpPr>
          <p:grpSpPr>
            <a:xfrm>
              <a:off x="1326851" y="510698"/>
              <a:ext cx="2177149" cy="789098"/>
              <a:chOff x="1072250" y="458201"/>
              <a:chExt cx="2177149" cy="789098"/>
            </a:xfrm>
          </p:grpSpPr>
          <p:pic>
            <p:nvPicPr>
              <p:cNvPr id="92" name="Google Shape;92;p1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2460301" y="458201"/>
                <a:ext cx="789098" cy="78909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3" name="Google Shape;93;p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1072250" y="526559"/>
                <a:ext cx="642237" cy="64223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4" name="Google Shape;94;p1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785420" y="514908"/>
                <a:ext cx="674765" cy="6655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6" name="Google Shape;96;p1"/>
          <p:cNvSpPr/>
          <p:nvPr/>
        </p:nvSpPr>
        <p:spPr>
          <a:xfrm rot="5400000" flipH="1">
            <a:off x="4477806" y="-1046222"/>
            <a:ext cx="3236388" cy="8711128"/>
          </a:xfrm>
          <a:prstGeom prst="rect">
            <a:avLst/>
          </a:prstGeom>
          <a:gradFill>
            <a:gsLst>
              <a:gs pos="0">
                <a:srgbClr val="1E703C">
                  <a:alpha val="69803"/>
                </a:srgbClr>
              </a:gs>
              <a:gs pos="50000">
                <a:srgbClr val="2CA158">
                  <a:alpha val="89803"/>
                </a:srgbClr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"/>
          <p:cNvSpPr txBox="1">
            <a:spLocks noGrp="1"/>
          </p:cNvSpPr>
          <p:nvPr>
            <p:ph type="ctrTitle"/>
          </p:nvPr>
        </p:nvSpPr>
        <p:spPr>
          <a:xfrm>
            <a:off x="454350" y="2190668"/>
            <a:ext cx="11283300" cy="17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Helvetica Neue"/>
              <a:buNone/>
            </a:pPr>
            <a:r>
              <a:rPr lang="en-US" sz="4800" b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Reward for </a:t>
            </a:r>
            <a:br>
              <a:rPr lang="en-US" sz="4800" b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4800" b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Your Contribution ….</a:t>
            </a:r>
            <a:endParaRPr sz="4800" b="1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9" name="Google Shape;99;p1"/>
          <p:cNvGrpSpPr/>
          <p:nvPr/>
        </p:nvGrpSpPr>
        <p:grpSpPr>
          <a:xfrm>
            <a:off x="8693412" y="490341"/>
            <a:ext cx="438689" cy="438688"/>
            <a:chOff x="7735261" y="818227"/>
            <a:chExt cx="822902" cy="822900"/>
          </a:xfrm>
        </p:grpSpPr>
        <p:sp>
          <p:nvSpPr>
            <p:cNvPr id="100" name="Google Shape;100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 rot="-2700000">
              <a:off x="8038950" y="755562"/>
              <a:ext cx="215526" cy="948230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1"/>
          <p:cNvGrpSpPr/>
          <p:nvPr/>
        </p:nvGrpSpPr>
        <p:grpSpPr>
          <a:xfrm>
            <a:off x="3825728" y="5429924"/>
            <a:ext cx="438549" cy="438548"/>
            <a:chOff x="7735261" y="818342"/>
            <a:chExt cx="822639" cy="822637"/>
          </a:xfrm>
        </p:grpSpPr>
        <p:sp>
          <p:nvSpPr>
            <p:cNvPr id="103" name="Google Shape;103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1"/>
          <p:cNvGrpSpPr/>
          <p:nvPr/>
        </p:nvGrpSpPr>
        <p:grpSpPr>
          <a:xfrm>
            <a:off x="3217732" y="5429923"/>
            <a:ext cx="438549" cy="438548"/>
            <a:chOff x="7735261" y="818342"/>
            <a:chExt cx="822639" cy="822637"/>
          </a:xfrm>
        </p:grpSpPr>
        <p:sp>
          <p:nvSpPr>
            <p:cNvPr id="106" name="Google Shape;106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79596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ambar 2">
            <a:extLst>
              <a:ext uri="{FF2B5EF4-FFF2-40B4-BE49-F238E27FC236}">
                <a16:creationId xmlns:a16="http://schemas.microsoft.com/office/drawing/2014/main" id="{A5CEB3DB-05C3-3245-538B-D11AEF9CF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7285"/>
            <a:ext cx="12192000" cy="3048000"/>
          </a:xfrm>
          <a:prstGeom prst="rect">
            <a:avLst/>
          </a:prstGeom>
        </p:spPr>
      </p:pic>
      <p:grpSp>
        <p:nvGrpSpPr>
          <p:cNvPr id="89" name="Google Shape;89;p1"/>
          <p:cNvGrpSpPr/>
          <p:nvPr/>
        </p:nvGrpSpPr>
        <p:grpSpPr>
          <a:xfrm>
            <a:off x="10040072" y="121713"/>
            <a:ext cx="2063588" cy="744016"/>
            <a:chOff x="1097279" y="438840"/>
            <a:chExt cx="2547037" cy="918321"/>
          </a:xfrm>
        </p:grpSpPr>
        <p:sp>
          <p:nvSpPr>
            <p:cNvPr id="90" name="Google Shape;90;p1"/>
            <p:cNvSpPr/>
            <p:nvPr/>
          </p:nvSpPr>
          <p:spPr>
            <a:xfrm>
              <a:off x="1097279" y="438840"/>
              <a:ext cx="2547037" cy="918321"/>
            </a:xfrm>
            <a:prstGeom prst="roundRect">
              <a:avLst>
                <a:gd name="adj" fmla="val 2371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" name="Google Shape;91;p1"/>
            <p:cNvGrpSpPr/>
            <p:nvPr/>
          </p:nvGrpSpPr>
          <p:grpSpPr>
            <a:xfrm>
              <a:off x="1326851" y="510698"/>
              <a:ext cx="2177149" cy="789098"/>
              <a:chOff x="1072250" y="458201"/>
              <a:chExt cx="2177149" cy="789098"/>
            </a:xfrm>
          </p:grpSpPr>
          <p:pic>
            <p:nvPicPr>
              <p:cNvPr id="92" name="Google Shape;92;p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460301" y="458201"/>
                <a:ext cx="789098" cy="78909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3" name="Google Shape;93;p1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072250" y="526559"/>
                <a:ext cx="642237" cy="64223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4" name="Google Shape;94;p1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1785420" y="514908"/>
                <a:ext cx="674765" cy="6655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5" name="Google Shape;95;p1"/>
          <p:cNvSpPr txBox="1"/>
          <p:nvPr/>
        </p:nvSpPr>
        <p:spPr>
          <a:xfrm>
            <a:off x="5986075" y="5868475"/>
            <a:ext cx="6069300" cy="8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</a:pPr>
            <a:r>
              <a:rPr lang="en-US" sz="2000" b="1" err="1">
                <a:solidFill>
                  <a:schemeClr val="dk1"/>
                </a:solidFill>
                <a:latin typeface="Helvetica Neue"/>
                <a:sym typeface="Helvetica Neue"/>
              </a:rPr>
              <a:t>Sesi</a:t>
            </a:r>
            <a:r>
              <a:rPr lang="en-US" sz="2000" b="1">
                <a:solidFill>
                  <a:schemeClr val="dk1"/>
                </a:solidFill>
                <a:latin typeface="Helvetica Neue"/>
                <a:sym typeface="Helvetica Neue"/>
              </a:rPr>
              <a:t> </a:t>
            </a:r>
            <a:r>
              <a:rPr lang="en-US" sz="2000" b="1" err="1">
                <a:solidFill>
                  <a:schemeClr val="dk1"/>
                </a:solidFill>
                <a:latin typeface="Helvetica Neue"/>
                <a:sym typeface="Helvetica Neue"/>
              </a:rPr>
              <a:t>dokum</a:t>
            </a:r>
            <a:r>
              <a:rPr lang="en-US" sz="2000" b="1">
                <a:solidFill>
                  <a:schemeClr val="dk1"/>
                </a:solidFill>
                <a:latin typeface="Helvetica Neue"/>
                <a:sym typeface="Helvetica Neue"/>
              </a:rPr>
              <a:t> - Photo background</a:t>
            </a:r>
            <a:endParaRPr/>
          </a:p>
        </p:txBody>
      </p:sp>
      <p:sp>
        <p:nvSpPr>
          <p:cNvPr id="96" name="Google Shape;96;p1"/>
          <p:cNvSpPr/>
          <p:nvPr/>
        </p:nvSpPr>
        <p:spPr>
          <a:xfrm rot="5400000" flipH="1">
            <a:off x="3183761" y="-3191077"/>
            <a:ext cx="996843" cy="7364363"/>
          </a:xfrm>
          <a:prstGeom prst="rect">
            <a:avLst/>
          </a:prstGeom>
          <a:solidFill>
            <a:srgbClr val="9D1F3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"/>
          <p:cNvSpPr txBox="1">
            <a:spLocks noGrp="1"/>
          </p:cNvSpPr>
          <p:nvPr>
            <p:ph type="ctrTitle"/>
          </p:nvPr>
        </p:nvSpPr>
        <p:spPr>
          <a:xfrm>
            <a:off x="592002" y="3571486"/>
            <a:ext cx="11283300" cy="17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Helvetica Neue"/>
              <a:buNone/>
            </a:pPr>
            <a:r>
              <a:rPr lang="en-US" b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WELCOME PARTY</a:t>
            </a:r>
            <a:endParaRPr b="1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9" name="Google Shape;99;p1"/>
          <p:cNvGrpSpPr/>
          <p:nvPr/>
        </p:nvGrpSpPr>
        <p:grpSpPr>
          <a:xfrm>
            <a:off x="8693412" y="490341"/>
            <a:ext cx="438689" cy="438688"/>
            <a:chOff x="7735261" y="818227"/>
            <a:chExt cx="822902" cy="822900"/>
          </a:xfrm>
        </p:grpSpPr>
        <p:sp>
          <p:nvSpPr>
            <p:cNvPr id="100" name="Google Shape;100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 rot="-2700000">
              <a:off x="8038950" y="755562"/>
              <a:ext cx="215526" cy="948230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1"/>
          <p:cNvGrpSpPr/>
          <p:nvPr/>
        </p:nvGrpSpPr>
        <p:grpSpPr>
          <a:xfrm>
            <a:off x="3825728" y="5429924"/>
            <a:ext cx="438549" cy="438548"/>
            <a:chOff x="7735261" y="818342"/>
            <a:chExt cx="822639" cy="822637"/>
          </a:xfrm>
        </p:grpSpPr>
        <p:sp>
          <p:nvSpPr>
            <p:cNvPr id="103" name="Google Shape;103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1"/>
          <p:cNvGrpSpPr/>
          <p:nvPr/>
        </p:nvGrpSpPr>
        <p:grpSpPr>
          <a:xfrm>
            <a:off x="3217732" y="5429923"/>
            <a:ext cx="438549" cy="438548"/>
            <a:chOff x="7735261" y="818342"/>
            <a:chExt cx="822639" cy="822637"/>
          </a:xfrm>
        </p:grpSpPr>
        <p:sp>
          <p:nvSpPr>
            <p:cNvPr id="106" name="Google Shape;106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Google Shape;97;p1">
            <a:extLst>
              <a:ext uri="{FF2B5EF4-FFF2-40B4-BE49-F238E27FC236}">
                <a16:creationId xmlns:a16="http://schemas.microsoft.com/office/drawing/2014/main" id="{6E910FB9-77E9-AC29-E362-B23EA2515CB5}"/>
              </a:ext>
            </a:extLst>
          </p:cNvPr>
          <p:cNvSpPr txBox="1">
            <a:spLocks/>
          </p:cNvSpPr>
          <p:nvPr/>
        </p:nvSpPr>
        <p:spPr>
          <a:xfrm>
            <a:off x="-105605" y="89416"/>
            <a:ext cx="7968584" cy="93339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dk1"/>
              </a:buClr>
              <a:buSzPts val="9600"/>
              <a:buFont typeface="Helvetica Neue"/>
              <a:buNone/>
            </a:pPr>
            <a:r>
              <a:rPr lang="en-US" sz="5400" b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We’re PKM Heroes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48500" y="0"/>
            <a:ext cx="51435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7" name="Google Shape;337;p12"/>
          <p:cNvGrpSpPr/>
          <p:nvPr/>
        </p:nvGrpSpPr>
        <p:grpSpPr>
          <a:xfrm>
            <a:off x="152572" y="155137"/>
            <a:ext cx="2063588" cy="744016"/>
            <a:chOff x="1097279" y="438840"/>
            <a:chExt cx="2547037" cy="918321"/>
          </a:xfrm>
        </p:grpSpPr>
        <p:sp>
          <p:nvSpPr>
            <p:cNvPr id="338" name="Google Shape;338;p12"/>
            <p:cNvSpPr/>
            <p:nvPr/>
          </p:nvSpPr>
          <p:spPr>
            <a:xfrm>
              <a:off x="1097279" y="438840"/>
              <a:ext cx="2547037" cy="918321"/>
            </a:xfrm>
            <a:prstGeom prst="roundRect">
              <a:avLst>
                <a:gd name="adj" fmla="val 2371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39" name="Google Shape;339;p12"/>
            <p:cNvGrpSpPr/>
            <p:nvPr/>
          </p:nvGrpSpPr>
          <p:grpSpPr>
            <a:xfrm>
              <a:off x="1326851" y="510698"/>
              <a:ext cx="2177149" cy="789098"/>
              <a:chOff x="1072250" y="458201"/>
              <a:chExt cx="2177149" cy="789098"/>
            </a:xfrm>
          </p:grpSpPr>
          <p:pic>
            <p:nvPicPr>
              <p:cNvPr id="340" name="Google Shape;340;p12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460301" y="458201"/>
                <a:ext cx="789098" cy="78909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41" name="Google Shape;341;p12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072250" y="526559"/>
                <a:ext cx="642237" cy="64223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42" name="Google Shape;342;p12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1785420" y="514908"/>
                <a:ext cx="674765" cy="6655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43" name="Google Shape;343;p12"/>
          <p:cNvSpPr/>
          <p:nvPr/>
        </p:nvSpPr>
        <p:spPr>
          <a:xfrm>
            <a:off x="4957259" y="1470685"/>
            <a:ext cx="4386863" cy="4075037"/>
          </a:xfrm>
          <a:prstGeom prst="rect">
            <a:avLst/>
          </a:prstGeom>
          <a:gradFill>
            <a:gsLst>
              <a:gs pos="0">
                <a:srgbClr val="1E703C">
                  <a:alpha val="69803"/>
                </a:srgbClr>
              </a:gs>
              <a:gs pos="50000">
                <a:srgbClr val="2CA158">
                  <a:alpha val="89803"/>
                </a:srgbClr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12"/>
          <p:cNvSpPr txBox="1">
            <a:spLocks noGrp="1"/>
          </p:cNvSpPr>
          <p:nvPr>
            <p:ph type="ctrTitle"/>
          </p:nvPr>
        </p:nvSpPr>
        <p:spPr>
          <a:xfrm>
            <a:off x="1310882" y="2497748"/>
            <a:ext cx="6079899" cy="1263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8A50"/>
              </a:buClr>
              <a:buSzPts val="7200"/>
              <a:buFont typeface="Helvetica Neue"/>
              <a:buNone/>
            </a:pPr>
            <a:r>
              <a:rPr lang="en-US" sz="7200" b="1">
                <a:solidFill>
                  <a:srgbClr val="2F8A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</a:t>
            </a:r>
            <a:r>
              <a:rPr lang="en-US" sz="72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YOU</a:t>
            </a:r>
            <a:endParaRPr sz="7200" b="1">
              <a:solidFill>
                <a:srgbClr val="2F8A5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45" name="Google Shape;345;p12"/>
          <p:cNvGrpSpPr/>
          <p:nvPr/>
        </p:nvGrpSpPr>
        <p:grpSpPr>
          <a:xfrm>
            <a:off x="263522" y="6117254"/>
            <a:ext cx="438584" cy="438583"/>
            <a:chOff x="7735261" y="818342"/>
            <a:chExt cx="822639" cy="822637"/>
          </a:xfrm>
        </p:grpSpPr>
        <p:sp>
          <p:nvSpPr>
            <p:cNvPr id="346" name="Google Shape;346;p12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2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8" name="Google Shape;348;p12"/>
          <p:cNvSpPr txBox="1">
            <a:spLocks noGrp="1"/>
          </p:cNvSpPr>
          <p:nvPr>
            <p:ph type="subTitle" idx="1"/>
          </p:nvPr>
        </p:nvSpPr>
        <p:spPr>
          <a:xfrm>
            <a:off x="1556415" y="3641988"/>
            <a:ext cx="4714126" cy="452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>
                <a:solidFill>
                  <a:schemeClr val="dk1"/>
                </a:solidFill>
                <a:highlight>
                  <a:srgbClr val="FF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See You on TSP PKM Project 2024</a:t>
            </a:r>
            <a:endParaRPr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0"/>
          <p:cNvSpPr/>
          <p:nvPr/>
        </p:nvSpPr>
        <p:spPr>
          <a:xfrm flipH="1">
            <a:off x="0" y="0"/>
            <a:ext cx="5044611" cy="6858000"/>
          </a:xfrm>
          <a:prstGeom prst="rect">
            <a:avLst/>
          </a:prstGeom>
          <a:gradFill>
            <a:gsLst>
              <a:gs pos="0">
                <a:srgbClr val="1F5C35"/>
              </a:gs>
              <a:gs pos="50000">
                <a:srgbClr val="2CA158"/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3" name="Google Shape;303;p10"/>
          <p:cNvGrpSpPr/>
          <p:nvPr/>
        </p:nvGrpSpPr>
        <p:grpSpPr>
          <a:xfrm>
            <a:off x="10157271" y="252357"/>
            <a:ext cx="1763908" cy="639321"/>
            <a:chOff x="1072250" y="458201"/>
            <a:chExt cx="2177149" cy="789098"/>
          </a:xfrm>
        </p:grpSpPr>
        <p:pic>
          <p:nvPicPr>
            <p:cNvPr id="304" name="Google Shape;304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460301" y="458201"/>
              <a:ext cx="789098" cy="7890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5" name="Google Shape;305;p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72250" y="526559"/>
              <a:ext cx="642237" cy="64223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6" name="Google Shape;306;p10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785420" y="514908"/>
              <a:ext cx="674765" cy="6655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7" name="Google Shape;307;p10"/>
          <p:cNvSpPr txBox="1"/>
          <p:nvPr/>
        </p:nvSpPr>
        <p:spPr>
          <a:xfrm>
            <a:off x="475768" y="2040035"/>
            <a:ext cx="4568843" cy="3358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lang="en-US" sz="5400" b="1">
                <a:solidFill>
                  <a:schemeClr val="lt1"/>
                </a:solidFill>
                <a:latin typeface="Helvetica Neue"/>
                <a:sym typeface="Helvetica Neue"/>
              </a:rPr>
              <a:t>RUNDOWN</a:t>
            </a:r>
            <a:endParaRPr/>
          </a:p>
        </p:txBody>
      </p:sp>
      <p:sp>
        <p:nvSpPr>
          <p:cNvPr id="309" name="Google Shape;309;p10"/>
          <p:cNvSpPr/>
          <p:nvPr/>
        </p:nvSpPr>
        <p:spPr>
          <a:xfrm flipH="1">
            <a:off x="6568064" y="4330392"/>
            <a:ext cx="5623936" cy="78856"/>
          </a:xfrm>
          <a:prstGeom prst="rect">
            <a:avLst/>
          </a:prstGeom>
          <a:gradFill>
            <a:gsLst>
              <a:gs pos="0">
                <a:srgbClr val="1F5C35"/>
              </a:gs>
              <a:gs pos="50000">
                <a:srgbClr val="2CA158"/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10"/>
          <p:cNvSpPr txBox="1"/>
          <p:nvPr/>
        </p:nvSpPr>
        <p:spPr>
          <a:xfrm>
            <a:off x="5222966" y="1081400"/>
            <a:ext cx="6493266" cy="3244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800" b="1" i="0" u="none" strike="noStrike" cap="none" err="1">
                <a:solidFill>
                  <a:schemeClr val="dk1"/>
                </a:solidFill>
                <a:latin typeface="Agency FB" panose="020B0503020202020204" pitchFamily="34" charset="0"/>
                <a:ea typeface="Helvetica Neue"/>
                <a:cs typeface="Helvetica Neue"/>
                <a:sym typeface="Helvetica Neue"/>
              </a:rPr>
              <a:t>Sambutan</a:t>
            </a:r>
            <a:r>
              <a:rPr lang="en-US" sz="2800" b="1" err="1">
                <a:solidFill>
                  <a:schemeClr val="dk1"/>
                </a:solidFill>
                <a:latin typeface="Agency FB" panose="020B0503020202020204" pitchFamily="34" charset="0"/>
                <a:ea typeface="Helvetica Neue"/>
                <a:cs typeface="Helvetica Neue"/>
                <a:sym typeface="Helvetica Neue"/>
              </a:rPr>
              <a:t>-sambutan</a:t>
            </a:r>
            <a:endParaRPr lang="en-US" sz="2800" b="1" i="0" u="none" strike="noStrike" cap="none">
              <a:solidFill>
                <a:schemeClr val="dk1"/>
              </a:solidFill>
              <a:latin typeface="Agency FB" panose="020B0503020202020204" pitchFamily="34" charset="0"/>
              <a:ea typeface="Helvetica Neue"/>
              <a:cs typeface="Helvetica Neue"/>
              <a:sym typeface="Helvetica Neue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800" b="1">
                <a:solidFill>
                  <a:schemeClr val="dk1"/>
                </a:solidFill>
                <a:latin typeface="Agency FB" panose="020B0503020202020204" pitchFamily="34" charset="0"/>
                <a:ea typeface="Helvetica Neue"/>
                <a:cs typeface="Helvetica Neue"/>
                <a:sym typeface="Helvetica Neue"/>
              </a:rPr>
              <a:t>The n</a:t>
            </a:r>
            <a:r>
              <a:rPr lang="en-US" sz="2800" b="1" i="0" u="none" strike="noStrike" cap="none">
                <a:solidFill>
                  <a:schemeClr val="dk1"/>
                </a:solidFill>
                <a:latin typeface="Agency FB" panose="020B0503020202020204" pitchFamily="34" charset="0"/>
                <a:ea typeface="Helvetica Neue"/>
                <a:cs typeface="Helvetica Neue"/>
                <a:sym typeface="Helvetica Neue"/>
              </a:rPr>
              <a:t>ext event: </a:t>
            </a:r>
            <a:r>
              <a:rPr lang="en-US" sz="2800" b="1" i="0" u="none" strike="noStrike" cap="none" err="1">
                <a:solidFill>
                  <a:schemeClr val="dk1"/>
                </a:solidFill>
                <a:latin typeface="Agency FB" panose="020B0503020202020204" pitchFamily="34" charset="0"/>
                <a:ea typeface="Helvetica Neue"/>
                <a:cs typeface="Helvetica Neue"/>
                <a:sym typeface="Helvetica Neue"/>
              </a:rPr>
              <a:t>Pelatihan</a:t>
            </a:r>
            <a:r>
              <a:rPr lang="en-US" sz="2800" b="1" i="0" u="none" strike="noStrike" cap="none">
                <a:solidFill>
                  <a:schemeClr val="dk1"/>
                </a:solidFill>
                <a:latin typeface="Agency FB" panose="020B0503020202020204" pitchFamily="34" charset="0"/>
                <a:ea typeface="Helvetica Neue"/>
                <a:cs typeface="Helvetica Neue"/>
                <a:sym typeface="Helvetica Neue"/>
              </a:rPr>
              <a:t> MATLAB</a:t>
            </a:r>
            <a:endParaRPr sz="2800" b="1">
              <a:latin typeface="Agency FB" panose="020B0503020202020204" pitchFamily="34" charset="0"/>
            </a:endParaRPr>
          </a:p>
          <a:p>
            <a:pPr marL="285750" marR="0" lvl="0" indent="-285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800" b="1">
                <a:solidFill>
                  <a:schemeClr val="dk1"/>
                </a:solidFill>
                <a:latin typeface="Agency FB" panose="020B0503020202020204" pitchFamily="34" charset="0"/>
                <a:sym typeface="Helvetica Neue"/>
              </a:rPr>
              <a:t>The next event: </a:t>
            </a:r>
            <a:r>
              <a:rPr lang="en-US" sz="2800" b="1" err="1">
                <a:solidFill>
                  <a:schemeClr val="dk1"/>
                </a:solidFill>
                <a:latin typeface="Agency FB" panose="020B0503020202020204" pitchFamily="34" charset="0"/>
                <a:sym typeface="Helvetica Neue"/>
              </a:rPr>
              <a:t>Pelatihan</a:t>
            </a:r>
            <a:r>
              <a:rPr lang="en-US" sz="2800" b="1">
                <a:solidFill>
                  <a:schemeClr val="dk1"/>
                </a:solidFill>
                <a:latin typeface="Agency FB" panose="020B0503020202020204" pitchFamily="34" charset="0"/>
                <a:sym typeface="Helvetica Neue"/>
              </a:rPr>
              <a:t> PLC</a:t>
            </a:r>
            <a:endParaRPr sz="2800" b="1">
              <a:latin typeface="Agency FB" panose="020B0503020202020204" pitchFamily="34" charset="0"/>
            </a:endParaRPr>
          </a:p>
          <a:p>
            <a:pPr marL="285750" marR="0" lvl="0" indent="-285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800" b="1">
                <a:solidFill>
                  <a:schemeClr val="dk1"/>
                </a:solidFill>
                <a:latin typeface="Agency FB" panose="020B0503020202020204" pitchFamily="34" charset="0"/>
                <a:sym typeface="Helvetica Neue"/>
              </a:rPr>
              <a:t>Overview team PKM</a:t>
            </a:r>
            <a:endParaRPr sz="2800" b="1">
              <a:latin typeface="Agency FB" panose="020B0503020202020204" pitchFamily="34" charset="0"/>
            </a:endParaRPr>
          </a:p>
          <a:p>
            <a:pPr marL="285750" marR="0" lvl="0" indent="-285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800" b="1" err="1">
                <a:solidFill>
                  <a:schemeClr val="dk1"/>
                </a:solidFill>
                <a:latin typeface="Agency FB" panose="020B0503020202020204" pitchFamily="34" charset="0"/>
                <a:sym typeface="Helvetica Neue"/>
              </a:rPr>
              <a:t>Pengisian</a:t>
            </a:r>
            <a:r>
              <a:rPr lang="en-US" sz="2800" b="1">
                <a:solidFill>
                  <a:schemeClr val="dk1"/>
                </a:solidFill>
                <a:latin typeface="Agency FB" panose="020B0503020202020204" pitchFamily="34" charset="0"/>
                <a:sym typeface="Helvetica Neue"/>
              </a:rPr>
              <a:t> feedback</a:t>
            </a:r>
            <a:endParaRPr sz="2800" b="1">
              <a:latin typeface="Agency FB" panose="020B0503020202020204" pitchFamily="34" charset="0"/>
            </a:endParaRPr>
          </a:p>
          <a:p>
            <a:pPr marL="285750" marR="0" lvl="0" indent="-28575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800" b="1">
                <a:solidFill>
                  <a:schemeClr val="dk1"/>
                </a:solidFill>
                <a:latin typeface="Agency FB" panose="020B0503020202020204" pitchFamily="34" charset="0"/>
                <a:sym typeface="Helvetica Neue"/>
              </a:rPr>
              <a:t>Foto </a:t>
            </a:r>
            <a:r>
              <a:rPr lang="en-US" sz="2800" b="1" err="1">
                <a:solidFill>
                  <a:schemeClr val="dk1"/>
                </a:solidFill>
                <a:latin typeface="Agency FB" panose="020B0503020202020204" pitchFamily="34" charset="0"/>
                <a:sym typeface="Helvetica Neue"/>
              </a:rPr>
              <a:t>bersama</a:t>
            </a:r>
            <a:r>
              <a:rPr lang="en-US" sz="2800" b="1">
                <a:solidFill>
                  <a:schemeClr val="dk1"/>
                </a:solidFill>
                <a:latin typeface="Agency FB" panose="020B0503020202020204" pitchFamily="34" charset="0"/>
                <a:sym typeface="Helvetica Neue"/>
              </a:rPr>
              <a:t> dan </a:t>
            </a:r>
            <a:r>
              <a:rPr lang="en-US" sz="2800" b="1" err="1">
                <a:solidFill>
                  <a:schemeClr val="dk1"/>
                </a:solidFill>
                <a:latin typeface="Agency FB" panose="020B0503020202020204" pitchFamily="34" charset="0"/>
                <a:sym typeface="Helvetica Neue"/>
              </a:rPr>
              <a:t>pembagian</a:t>
            </a:r>
            <a:r>
              <a:rPr lang="en-US" sz="2800" b="1">
                <a:solidFill>
                  <a:schemeClr val="dk1"/>
                </a:solidFill>
                <a:latin typeface="Agency FB" panose="020B0503020202020204" pitchFamily="34" charset="0"/>
                <a:sym typeface="Helvetica Neue"/>
              </a:rPr>
              <a:t> merch</a:t>
            </a:r>
            <a:endParaRPr sz="2800" b="1">
              <a:latin typeface="Agency FB" panose="020B0503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"/>
          <p:cNvGrpSpPr/>
          <p:nvPr/>
        </p:nvGrpSpPr>
        <p:grpSpPr>
          <a:xfrm>
            <a:off x="10040072" y="121713"/>
            <a:ext cx="2063588" cy="744016"/>
            <a:chOff x="1097279" y="438840"/>
            <a:chExt cx="2547037" cy="918321"/>
          </a:xfrm>
        </p:grpSpPr>
        <p:sp>
          <p:nvSpPr>
            <p:cNvPr id="90" name="Google Shape;90;p1"/>
            <p:cNvSpPr/>
            <p:nvPr/>
          </p:nvSpPr>
          <p:spPr>
            <a:xfrm>
              <a:off x="1097279" y="438840"/>
              <a:ext cx="2547037" cy="918321"/>
            </a:xfrm>
            <a:prstGeom prst="roundRect">
              <a:avLst>
                <a:gd name="adj" fmla="val 2371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1" name="Google Shape;91;p1"/>
            <p:cNvGrpSpPr/>
            <p:nvPr/>
          </p:nvGrpSpPr>
          <p:grpSpPr>
            <a:xfrm>
              <a:off x="1326851" y="510698"/>
              <a:ext cx="2177149" cy="789098"/>
              <a:chOff x="1072250" y="458201"/>
              <a:chExt cx="2177149" cy="789098"/>
            </a:xfrm>
          </p:grpSpPr>
          <p:pic>
            <p:nvPicPr>
              <p:cNvPr id="92" name="Google Shape;92;p1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2460301" y="458201"/>
                <a:ext cx="789098" cy="78909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3" name="Google Shape;93;p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1072250" y="526559"/>
                <a:ext cx="642237" cy="64223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4" name="Google Shape;94;p1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785420" y="514908"/>
                <a:ext cx="674765" cy="6655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6" name="Google Shape;96;p1"/>
          <p:cNvSpPr/>
          <p:nvPr/>
        </p:nvSpPr>
        <p:spPr>
          <a:xfrm rot="5400000" flipH="1">
            <a:off x="4424070" y="-697645"/>
            <a:ext cx="3236388" cy="8013973"/>
          </a:xfrm>
          <a:prstGeom prst="rect">
            <a:avLst/>
          </a:prstGeom>
          <a:gradFill>
            <a:gsLst>
              <a:gs pos="0">
                <a:srgbClr val="1E703C">
                  <a:alpha val="69803"/>
                </a:srgbClr>
              </a:gs>
              <a:gs pos="50000">
                <a:srgbClr val="2CA158">
                  <a:alpha val="89803"/>
                </a:srgbClr>
              </a:gs>
              <a:gs pos="100000">
                <a:srgbClr val="35C269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"/>
          <p:cNvSpPr txBox="1">
            <a:spLocks noGrp="1"/>
          </p:cNvSpPr>
          <p:nvPr>
            <p:ph type="ctrTitle"/>
          </p:nvPr>
        </p:nvSpPr>
        <p:spPr>
          <a:xfrm>
            <a:off x="454350" y="2190668"/>
            <a:ext cx="11283300" cy="17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Helvetica Neue"/>
              <a:buNone/>
            </a:pPr>
            <a:r>
              <a:rPr lang="en-US" sz="6600" b="1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Sambutan</a:t>
            </a:r>
            <a:endParaRPr sz="6600" b="1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99" name="Google Shape;99;p1"/>
          <p:cNvGrpSpPr/>
          <p:nvPr/>
        </p:nvGrpSpPr>
        <p:grpSpPr>
          <a:xfrm>
            <a:off x="8693412" y="490341"/>
            <a:ext cx="438689" cy="438688"/>
            <a:chOff x="7735261" y="818227"/>
            <a:chExt cx="822902" cy="822900"/>
          </a:xfrm>
        </p:grpSpPr>
        <p:sp>
          <p:nvSpPr>
            <p:cNvPr id="100" name="Google Shape;100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 rot="-2700000">
              <a:off x="8038950" y="755562"/>
              <a:ext cx="215526" cy="948230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1"/>
          <p:cNvGrpSpPr/>
          <p:nvPr/>
        </p:nvGrpSpPr>
        <p:grpSpPr>
          <a:xfrm>
            <a:off x="3825728" y="5429924"/>
            <a:ext cx="438549" cy="438548"/>
            <a:chOff x="7735261" y="818342"/>
            <a:chExt cx="822639" cy="822637"/>
          </a:xfrm>
        </p:grpSpPr>
        <p:sp>
          <p:nvSpPr>
            <p:cNvPr id="103" name="Google Shape;103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" name="Google Shape;105;p1"/>
          <p:cNvGrpSpPr/>
          <p:nvPr/>
        </p:nvGrpSpPr>
        <p:grpSpPr>
          <a:xfrm>
            <a:off x="3217732" y="5429923"/>
            <a:ext cx="438549" cy="438548"/>
            <a:chOff x="7735261" y="818342"/>
            <a:chExt cx="822639" cy="822637"/>
          </a:xfrm>
        </p:grpSpPr>
        <p:sp>
          <p:nvSpPr>
            <p:cNvPr id="106" name="Google Shape;106;p1"/>
            <p:cNvSpPr/>
            <p:nvPr/>
          </p:nvSpPr>
          <p:spPr>
            <a:xfrm rot="2700000">
              <a:off x="8038898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 rot="-2700000">
              <a:off x="8038900" y="755650"/>
              <a:ext cx="215363" cy="948022"/>
            </a:xfrm>
            <a:prstGeom prst="rect">
              <a:avLst/>
            </a:prstGeom>
            <a:solidFill>
              <a:srgbClr val="88D7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98F3300-4140-0C8F-AE05-5ECE3FF6CF87}"/>
              </a:ext>
            </a:extLst>
          </p:cNvPr>
          <p:cNvSpPr txBox="1">
            <a:spLocks/>
          </p:cNvSpPr>
          <p:nvPr/>
        </p:nvSpPr>
        <p:spPr>
          <a:xfrm>
            <a:off x="838200" y="3973269"/>
            <a:ext cx="10515600" cy="2203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highlight>
                  <a:srgbClr val="FFFF00"/>
                </a:highlight>
              </a:rPr>
              <a:t>oleh </a:t>
            </a:r>
            <a:r>
              <a:rPr lang="en-US" err="1">
                <a:highlight>
                  <a:srgbClr val="FFFF00"/>
                </a:highlight>
              </a:rPr>
              <a:t>KoorAs</a:t>
            </a:r>
            <a:r>
              <a:rPr lang="en-US">
                <a:highlight>
                  <a:srgbClr val="FFFF00"/>
                </a:highlight>
              </a:rPr>
              <a:t> Lab Kontrol dan </a:t>
            </a:r>
            <a:r>
              <a:rPr lang="en-US" err="1">
                <a:highlight>
                  <a:srgbClr val="FFFF00"/>
                </a:highlight>
              </a:rPr>
              <a:t>Otomasi</a:t>
            </a:r>
            <a:endParaRPr lang="en-US">
              <a:highlight>
                <a:srgbClr val="FFFF00"/>
              </a:highlight>
            </a:endParaRPr>
          </a:p>
          <a:p>
            <a:r>
              <a:rPr lang="en-US">
                <a:highlight>
                  <a:srgbClr val="FFFF00"/>
                </a:highlight>
              </a:rPr>
              <a:t>oleh PJ TSP PKM Project 2023</a:t>
            </a:r>
          </a:p>
        </p:txBody>
      </p:sp>
    </p:spTree>
    <p:extLst>
      <p:ext uri="{BB962C8B-B14F-4D97-AF65-F5344CB8AC3E}">
        <p14:creationId xmlns:p14="http://schemas.microsoft.com/office/powerpoint/2010/main" val="1784148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eon Aesthetic | 100+ best free aesthetic, neon, light and night photos on  Unsplash">
            <a:extLst>
              <a:ext uri="{FF2B5EF4-FFF2-40B4-BE49-F238E27FC236}">
                <a16:creationId xmlns:a16="http://schemas.microsoft.com/office/drawing/2014/main" id="{F9148FD6-316C-64F1-3890-CFFF32E97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593977" y="-2670177"/>
            <a:ext cx="7175500" cy="1236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67007D-0300-F2C4-3434-1FA8F7D93F7E}"/>
              </a:ext>
            </a:extLst>
          </p:cNvPr>
          <p:cNvSpPr txBox="1"/>
          <p:nvPr/>
        </p:nvSpPr>
        <p:spPr>
          <a:xfrm>
            <a:off x="-83743800" y="-27965400"/>
            <a:ext cx="110337600" cy="68477447"/>
          </a:xfrm>
          <a:custGeom>
            <a:avLst/>
            <a:gdLst/>
            <a:ahLst/>
            <a:cxnLst/>
            <a:rect l="l" t="t" r="r" b="b"/>
            <a:pathLst>
              <a:path w="12363454" h="7016750">
                <a:moveTo>
                  <a:pt x="2944873" y="3038667"/>
                </a:moveTo>
                <a:cubicBezTo>
                  <a:pt x="2984992" y="3038667"/>
                  <a:pt x="3010624" y="3043682"/>
                  <a:pt x="3021768" y="3053712"/>
                </a:cubicBezTo>
                <a:cubicBezTo>
                  <a:pt x="3032912" y="3063741"/>
                  <a:pt x="3038484" y="3075814"/>
                  <a:pt x="3038484" y="3089930"/>
                </a:cubicBezTo>
                <a:lnTo>
                  <a:pt x="3038484" y="3389711"/>
                </a:lnTo>
                <a:cubicBezTo>
                  <a:pt x="3038484" y="3404570"/>
                  <a:pt x="3032912" y="3417014"/>
                  <a:pt x="3021768" y="3427044"/>
                </a:cubicBezTo>
                <a:cubicBezTo>
                  <a:pt x="3010624" y="3437074"/>
                  <a:pt x="2984992" y="3442089"/>
                  <a:pt x="2944873" y="3442089"/>
                </a:cubicBezTo>
                <a:cubicBezTo>
                  <a:pt x="2904754" y="3442089"/>
                  <a:pt x="2879122" y="3437074"/>
                  <a:pt x="2867978" y="3427044"/>
                </a:cubicBezTo>
                <a:cubicBezTo>
                  <a:pt x="2856833" y="3417014"/>
                  <a:pt x="2851261" y="3404570"/>
                  <a:pt x="2851261" y="3389711"/>
                </a:cubicBezTo>
                <a:lnTo>
                  <a:pt x="2851261" y="3089930"/>
                </a:lnTo>
                <a:cubicBezTo>
                  <a:pt x="2851261" y="3075814"/>
                  <a:pt x="2856833" y="3063741"/>
                  <a:pt x="2867978" y="3053712"/>
                </a:cubicBezTo>
                <a:cubicBezTo>
                  <a:pt x="2879122" y="3043682"/>
                  <a:pt x="2904754" y="3038667"/>
                  <a:pt x="2944873" y="3038667"/>
                </a:cubicBezTo>
                <a:close/>
                <a:moveTo>
                  <a:pt x="8984284" y="2982088"/>
                </a:moveTo>
                <a:cubicBezTo>
                  <a:pt x="9028176" y="2982088"/>
                  <a:pt x="9056218" y="2987575"/>
                  <a:pt x="9068409" y="2998547"/>
                </a:cubicBezTo>
                <a:cubicBezTo>
                  <a:pt x="9080602" y="3009520"/>
                  <a:pt x="9086697" y="3022728"/>
                  <a:pt x="9086697" y="3038172"/>
                </a:cubicBezTo>
                <a:lnTo>
                  <a:pt x="9086697" y="3366136"/>
                </a:lnTo>
                <a:cubicBezTo>
                  <a:pt x="9086697" y="3382392"/>
                  <a:pt x="9080602" y="3396007"/>
                  <a:pt x="9068409" y="3406979"/>
                </a:cubicBezTo>
                <a:cubicBezTo>
                  <a:pt x="9056218" y="3417952"/>
                  <a:pt x="9028176" y="3423439"/>
                  <a:pt x="8984284" y="3423439"/>
                </a:cubicBezTo>
                <a:cubicBezTo>
                  <a:pt x="8940393" y="3423439"/>
                  <a:pt x="8912352" y="3417952"/>
                  <a:pt x="8900160" y="3406979"/>
                </a:cubicBezTo>
                <a:cubicBezTo>
                  <a:pt x="8887968" y="3396007"/>
                  <a:pt x="8881872" y="3382392"/>
                  <a:pt x="8881872" y="3366136"/>
                </a:cubicBezTo>
                <a:lnTo>
                  <a:pt x="8881872" y="3038172"/>
                </a:lnTo>
                <a:cubicBezTo>
                  <a:pt x="8881872" y="3022728"/>
                  <a:pt x="8887968" y="3009520"/>
                  <a:pt x="8900160" y="2998547"/>
                </a:cubicBezTo>
                <a:cubicBezTo>
                  <a:pt x="8912352" y="2987575"/>
                  <a:pt x="8940393" y="2982088"/>
                  <a:pt x="8984284" y="2982088"/>
                </a:cubicBezTo>
                <a:close/>
                <a:moveTo>
                  <a:pt x="8088935" y="2982088"/>
                </a:moveTo>
                <a:cubicBezTo>
                  <a:pt x="8132826" y="2982088"/>
                  <a:pt x="8160868" y="2987575"/>
                  <a:pt x="8173059" y="2998547"/>
                </a:cubicBezTo>
                <a:cubicBezTo>
                  <a:pt x="8185252" y="3009520"/>
                  <a:pt x="8191347" y="3022728"/>
                  <a:pt x="8191347" y="3038172"/>
                </a:cubicBezTo>
                <a:lnTo>
                  <a:pt x="8191347" y="3366136"/>
                </a:lnTo>
                <a:cubicBezTo>
                  <a:pt x="8191347" y="3382392"/>
                  <a:pt x="8185252" y="3396007"/>
                  <a:pt x="8173059" y="3406979"/>
                </a:cubicBezTo>
                <a:cubicBezTo>
                  <a:pt x="8160868" y="3417952"/>
                  <a:pt x="8132826" y="3423439"/>
                  <a:pt x="8088935" y="3423439"/>
                </a:cubicBezTo>
                <a:cubicBezTo>
                  <a:pt x="8045043" y="3423439"/>
                  <a:pt x="8017002" y="3417952"/>
                  <a:pt x="8004810" y="3406979"/>
                </a:cubicBezTo>
                <a:cubicBezTo>
                  <a:pt x="7992618" y="3396007"/>
                  <a:pt x="7986522" y="3382392"/>
                  <a:pt x="7986522" y="3366136"/>
                </a:cubicBezTo>
                <a:lnTo>
                  <a:pt x="7986522" y="3038172"/>
                </a:lnTo>
                <a:cubicBezTo>
                  <a:pt x="7986522" y="3022728"/>
                  <a:pt x="7992618" y="3009520"/>
                  <a:pt x="8004810" y="2998547"/>
                </a:cubicBezTo>
                <a:cubicBezTo>
                  <a:pt x="8017002" y="2987575"/>
                  <a:pt x="8045043" y="2982088"/>
                  <a:pt x="8088935" y="2982088"/>
                </a:cubicBezTo>
                <a:close/>
                <a:moveTo>
                  <a:pt x="6174667" y="2938368"/>
                </a:moveTo>
                <a:lnTo>
                  <a:pt x="6367463" y="2938368"/>
                </a:lnTo>
                <a:lnTo>
                  <a:pt x="6367463" y="2949513"/>
                </a:lnTo>
                <a:lnTo>
                  <a:pt x="6174667" y="2949513"/>
                </a:lnTo>
                <a:cubicBezTo>
                  <a:pt x="6109287" y="2949513"/>
                  <a:pt x="6065082" y="2959728"/>
                  <a:pt x="6042050" y="2980159"/>
                </a:cubicBezTo>
                <a:cubicBezTo>
                  <a:pt x="6019019" y="3000590"/>
                  <a:pt x="6007503" y="3035323"/>
                  <a:pt x="6007503" y="3084358"/>
                </a:cubicBezTo>
                <a:lnTo>
                  <a:pt x="6007503" y="3396397"/>
                </a:lnTo>
                <a:cubicBezTo>
                  <a:pt x="6007503" y="3444689"/>
                  <a:pt x="6020319" y="3478865"/>
                  <a:pt x="6045950" y="3498924"/>
                </a:cubicBezTo>
                <a:cubicBezTo>
                  <a:pt x="6071583" y="3518984"/>
                  <a:pt x="6121917" y="3529014"/>
                  <a:pt x="6196955" y="3529014"/>
                </a:cubicBezTo>
                <a:lnTo>
                  <a:pt x="6407582" y="3529014"/>
                </a:lnTo>
                <a:lnTo>
                  <a:pt x="6407582" y="3316159"/>
                </a:lnTo>
                <a:lnTo>
                  <a:pt x="6418726" y="3316159"/>
                </a:lnTo>
                <a:lnTo>
                  <a:pt x="6418726" y="3540158"/>
                </a:lnTo>
                <a:lnTo>
                  <a:pt x="6196955" y="3540158"/>
                </a:lnTo>
                <a:cubicBezTo>
                  <a:pt x="6156093" y="3540158"/>
                  <a:pt x="6122660" y="3537558"/>
                  <a:pt x="6096657" y="3532357"/>
                </a:cubicBezTo>
                <a:cubicBezTo>
                  <a:pt x="6070654" y="3527156"/>
                  <a:pt x="6050223" y="3518798"/>
                  <a:pt x="6035364" y="3507282"/>
                </a:cubicBezTo>
                <a:cubicBezTo>
                  <a:pt x="6020505" y="3495767"/>
                  <a:pt x="6010289" y="3480908"/>
                  <a:pt x="6004717" y="3462705"/>
                </a:cubicBezTo>
                <a:cubicBezTo>
                  <a:pt x="5999145" y="3444503"/>
                  <a:pt x="5996359" y="3422400"/>
                  <a:pt x="5996359" y="3396397"/>
                </a:cubicBezTo>
                <a:lnTo>
                  <a:pt x="5996359" y="3084358"/>
                </a:lnTo>
                <a:cubicBezTo>
                  <a:pt x="5996359" y="3031609"/>
                  <a:pt x="6008247" y="2994090"/>
                  <a:pt x="6032020" y="2971801"/>
                </a:cubicBezTo>
                <a:cubicBezTo>
                  <a:pt x="6055795" y="2949513"/>
                  <a:pt x="6103343" y="2938368"/>
                  <a:pt x="6174667" y="2938368"/>
                </a:cubicBezTo>
                <a:close/>
                <a:moveTo>
                  <a:pt x="4455137" y="2938368"/>
                </a:moveTo>
                <a:lnTo>
                  <a:pt x="4809524" y="2938368"/>
                </a:lnTo>
                <a:lnTo>
                  <a:pt x="4809524" y="2949513"/>
                </a:lnTo>
                <a:lnTo>
                  <a:pt x="4639018" y="2949513"/>
                </a:lnTo>
                <a:lnTo>
                  <a:pt x="4639018" y="3529014"/>
                </a:lnTo>
                <a:lnTo>
                  <a:pt x="4809524" y="3529014"/>
                </a:lnTo>
                <a:lnTo>
                  <a:pt x="4809524" y="3540158"/>
                </a:lnTo>
                <a:lnTo>
                  <a:pt x="4455137" y="3540158"/>
                </a:lnTo>
                <a:lnTo>
                  <a:pt x="4455137" y="3529014"/>
                </a:lnTo>
                <a:lnTo>
                  <a:pt x="4627873" y="3529014"/>
                </a:lnTo>
                <a:lnTo>
                  <a:pt x="4627873" y="2949513"/>
                </a:lnTo>
                <a:lnTo>
                  <a:pt x="4455137" y="2949513"/>
                </a:lnTo>
                <a:close/>
                <a:moveTo>
                  <a:pt x="3576799" y="2938368"/>
                </a:moveTo>
                <a:lnTo>
                  <a:pt x="3595745" y="2938368"/>
                </a:lnTo>
                <a:cubicBezTo>
                  <a:pt x="3601688" y="2938368"/>
                  <a:pt x="3607632" y="2939669"/>
                  <a:pt x="3613576" y="2942269"/>
                </a:cubicBezTo>
                <a:cubicBezTo>
                  <a:pt x="3619519" y="2944869"/>
                  <a:pt x="3624720" y="2949884"/>
                  <a:pt x="3629178" y="2957314"/>
                </a:cubicBezTo>
                <a:lnTo>
                  <a:pt x="3765137" y="3164597"/>
                </a:lnTo>
                <a:cubicBezTo>
                  <a:pt x="3777768" y="3183913"/>
                  <a:pt x="3787054" y="3196544"/>
                  <a:pt x="3792998" y="3202487"/>
                </a:cubicBezTo>
                <a:cubicBezTo>
                  <a:pt x="3798942" y="3208431"/>
                  <a:pt x="3808600" y="3211403"/>
                  <a:pt x="3821973" y="3211403"/>
                </a:cubicBezTo>
                <a:cubicBezTo>
                  <a:pt x="3835346" y="3211403"/>
                  <a:pt x="3845005" y="3208431"/>
                  <a:pt x="3850948" y="3202487"/>
                </a:cubicBezTo>
                <a:cubicBezTo>
                  <a:pt x="3856892" y="3196544"/>
                  <a:pt x="3866179" y="3183913"/>
                  <a:pt x="3878809" y="3164597"/>
                </a:cubicBezTo>
                <a:lnTo>
                  <a:pt x="4014768" y="2957314"/>
                </a:lnTo>
                <a:cubicBezTo>
                  <a:pt x="4019226" y="2949884"/>
                  <a:pt x="4024241" y="2944869"/>
                  <a:pt x="4029813" y="2942269"/>
                </a:cubicBezTo>
                <a:cubicBezTo>
                  <a:pt x="4035385" y="2939669"/>
                  <a:pt x="4041143" y="2938368"/>
                  <a:pt x="4047087" y="2938368"/>
                </a:cubicBezTo>
                <a:lnTo>
                  <a:pt x="4066032" y="2938368"/>
                </a:lnTo>
                <a:cubicBezTo>
                  <a:pt x="4076433" y="2938368"/>
                  <a:pt x="4084049" y="2941154"/>
                  <a:pt x="4088878" y="2946727"/>
                </a:cubicBezTo>
                <a:cubicBezTo>
                  <a:pt x="4093707" y="2952299"/>
                  <a:pt x="4096121" y="2961029"/>
                  <a:pt x="4096121" y="2972916"/>
                </a:cubicBezTo>
                <a:lnTo>
                  <a:pt x="4096121" y="3540158"/>
                </a:lnTo>
                <a:lnTo>
                  <a:pt x="4084978" y="3540158"/>
                </a:lnTo>
                <a:lnTo>
                  <a:pt x="4084978" y="2972916"/>
                </a:lnTo>
                <a:cubicBezTo>
                  <a:pt x="4084978" y="2966972"/>
                  <a:pt x="4083677" y="2961586"/>
                  <a:pt x="4081077" y="2956756"/>
                </a:cubicBezTo>
                <a:cubicBezTo>
                  <a:pt x="4078476" y="2951927"/>
                  <a:pt x="4073461" y="2949513"/>
                  <a:pt x="4066032" y="2949513"/>
                </a:cubicBezTo>
                <a:lnTo>
                  <a:pt x="4049315" y="2949513"/>
                </a:lnTo>
                <a:cubicBezTo>
                  <a:pt x="4044115" y="2949513"/>
                  <a:pt x="4039658" y="2950256"/>
                  <a:pt x="4035942" y="2951742"/>
                </a:cubicBezTo>
                <a:cubicBezTo>
                  <a:pt x="4032228" y="2953227"/>
                  <a:pt x="4028142" y="2957685"/>
                  <a:pt x="4023684" y="2965115"/>
                </a:cubicBezTo>
                <a:lnTo>
                  <a:pt x="3887724" y="3170169"/>
                </a:lnTo>
                <a:cubicBezTo>
                  <a:pt x="3874351" y="3190228"/>
                  <a:pt x="3864135" y="3203973"/>
                  <a:pt x="3857077" y="3211403"/>
                </a:cubicBezTo>
                <a:cubicBezTo>
                  <a:pt x="3850019" y="3218832"/>
                  <a:pt x="3838318" y="3222547"/>
                  <a:pt x="3821973" y="3222547"/>
                </a:cubicBezTo>
                <a:cubicBezTo>
                  <a:pt x="3805628" y="3222547"/>
                  <a:pt x="3793927" y="3218832"/>
                  <a:pt x="3786869" y="3211403"/>
                </a:cubicBezTo>
                <a:cubicBezTo>
                  <a:pt x="3779810" y="3203973"/>
                  <a:pt x="3769595" y="3190228"/>
                  <a:pt x="3756222" y="3170169"/>
                </a:cubicBezTo>
                <a:lnTo>
                  <a:pt x="3620262" y="2965115"/>
                </a:lnTo>
                <a:cubicBezTo>
                  <a:pt x="3615805" y="2957685"/>
                  <a:pt x="3611532" y="2953227"/>
                  <a:pt x="3607446" y="2951742"/>
                </a:cubicBezTo>
                <a:cubicBezTo>
                  <a:pt x="3603360" y="2950256"/>
                  <a:pt x="3598716" y="2949513"/>
                  <a:pt x="3593516" y="2949513"/>
                </a:cubicBezTo>
                <a:lnTo>
                  <a:pt x="3576799" y="2949513"/>
                </a:lnTo>
                <a:cubicBezTo>
                  <a:pt x="3569370" y="2949513"/>
                  <a:pt x="3564541" y="2951927"/>
                  <a:pt x="3562312" y="2956756"/>
                </a:cubicBezTo>
                <a:cubicBezTo>
                  <a:pt x="3560083" y="2961586"/>
                  <a:pt x="3558969" y="2966972"/>
                  <a:pt x="3558969" y="2972916"/>
                </a:cubicBezTo>
                <a:lnTo>
                  <a:pt x="3558969" y="3540158"/>
                </a:lnTo>
                <a:lnTo>
                  <a:pt x="3547825" y="3540158"/>
                </a:lnTo>
                <a:lnTo>
                  <a:pt x="3547825" y="2972916"/>
                </a:lnTo>
                <a:cubicBezTo>
                  <a:pt x="3547825" y="2961029"/>
                  <a:pt x="3550239" y="2952299"/>
                  <a:pt x="3555068" y="2946727"/>
                </a:cubicBezTo>
                <a:cubicBezTo>
                  <a:pt x="3559897" y="2941154"/>
                  <a:pt x="3567141" y="2938368"/>
                  <a:pt x="3576799" y="2938368"/>
                </a:cubicBezTo>
                <a:close/>
                <a:moveTo>
                  <a:pt x="2201627" y="2938368"/>
                </a:moveTo>
                <a:lnTo>
                  <a:pt x="2387736" y="2938368"/>
                </a:lnTo>
                <a:lnTo>
                  <a:pt x="2387736" y="2949513"/>
                </a:lnTo>
                <a:lnTo>
                  <a:pt x="2201627" y="2949513"/>
                </a:lnTo>
                <a:cubicBezTo>
                  <a:pt x="2136248" y="2949513"/>
                  <a:pt x="2092042" y="2959728"/>
                  <a:pt x="2069011" y="2980159"/>
                </a:cubicBezTo>
                <a:cubicBezTo>
                  <a:pt x="2045979" y="3000590"/>
                  <a:pt x="2034464" y="3035323"/>
                  <a:pt x="2034464" y="3084358"/>
                </a:cubicBezTo>
                <a:lnTo>
                  <a:pt x="2034464" y="3396397"/>
                </a:lnTo>
                <a:cubicBezTo>
                  <a:pt x="2034464" y="3444689"/>
                  <a:pt x="2045608" y="3478865"/>
                  <a:pt x="2067897" y="3498924"/>
                </a:cubicBezTo>
                <a:cubicBezTo>
                  <a:pt x="2090185" y="3518984"/>
                  <a:pt x="2134762" y="3529014"/>
                  <a:pt x="2201627" y="3529014"/>
                </a:cubicBezTo>
                <a:lnTo>
                  <a:pt x="2387736" y="3529014"/>
                </a:lnTo>
                <a:lnTo>
                  <a:pt x="2387736" y="3540158"/>
                </a:lnTo>
                <a:lnTo>
                  <a:pt x="2201627" y="3540158"/>
                </a:lnTo>
                <a:cubicBezTo>
                  <a:pt x="2129561" y="3540158"/>
                  <a:pt x="2081827" y="3529014"/>
                  <a:pt x="2058424" y="3506725"/>
                </a:cubicBezTo>
                <a:cubicBezTo>
                  <a:pt x="2035021" y="3484437"/>
                  <a:pt x="2023320" y="3447661"/>
                  <a:pt x="2023320" y="3396397"/>
                </a:cubicBezTo>
                <a:lnTo>
                  <a:pt x="2023320" y="3084358"/>
                </a:lnTo>
                <a:cubicBezTo>
                  <a:pt x="2023320" y="3031609"/>
                  <a:pt x="2035207" y="2994090"/>
                  <a:pt x="2058981" y="2971801"/>
                </a:cubicBezTo>
                <a:cubicBezTo>
                  <a:pt x="2082756" y="2949513"/>
                  <a:pt x="2130304" y="2938368"/>
                  <a:pt x="2201627" y="2938368"/>
                </a:cubicBezTo>
                <a:close/>
                <a:moveTo>
                  <a:pt x="5179333" y="2937254"/>
                </a:moveTo>
                <a:cubicBezTo>
                  <a:pt x="5182305" y="2937254"/>
                  <a:pt x="5184905" y="2937997"/>
                  <a:pt x="5187134" y="2939483"/>
                </a:cubicBezTo>
                <a:cubicBezTo>
                  <a:pt x="5189363" y="2940969"/>
                  <a:pt x="5192334" y="2943569"/>
                  <a:pt x="5196049" y="2947284"/>
                </a:cubicBezTo>
                <a:lnTo>
                  <a:pt x="5606157" y="3408656"/>
                </a:lnTo>
                <a:lnTo>
                  <a:pt x="5606157" y="2938368"/>
                </a:lnTo>
                <a:lnTo>
                  <a:pt x="5617302" y="2938368"/>
                </a:lnTo>
                <a:lnTo>
                  <a:pt x="5617302" y="3540158"/>
                </a:lnTo>
                <a:lnTo>
                  <a:pt x="5606157" y="3540158"/>
                </a:lnTo>
                <a:lnTo>
                  <a:pt x="5606157" y="3425372"/>
                </a:lnTo>
                <a:lnTo>
                  <a:pt x="5184905" y="2952856"/>
                </a:lnTo>
                <a:cubicBezTo>
                  <a:pt x="5184162" y="2952113"/>
                  <a:pt x="5183233" y="2951370"/>
                  <a:pt x="5182119" y="2950627"/>
                </a:cubicBezTo>
                <a:cubicBezTo>
                  <a:pt x="5181004" y="2949884"/>
                  <a:pt x="5180076" y="2949513"/>
                  <a:pt x="5179333" y="2949513"/>
                </a:cubicBezTo>
                <a:cubicBezTo>
                  <a:pt x="5178590" y="2949513"/>
                  <a:pt x="5178033" y="2949884"/>
                  <a:pt x="5177661" y="2950627"/>
                </a:cubicBezTo>
                <a:cubicBezTo>
                  <a:pt x="5177290" y="2951370"/>
                  <a:pt x="5177104" y="2952113"/>
                  <a:pt x="5177104" y="2952856"/>
                </a:cubicBezTo>
                <a:lnTo>
                  <a:pt x="5177104" y="3540158"/>
                </a:lnTo>
                <a:lnTo>
                  <a:pt x="5165960" y="3540158"/>
                </a:lnTo>
                <a:lnTo>
                  <a:pt x="5165960" y="2950627"/>
                </a:lnTo>
                <a:cubicBezTo>
                  <a:pt x="5165960" y="2946170"/>
                  <a:pt x="5167445" y="2942826"/>
                  <a:pt x="5170417" y="2940597"/>
                </a:cubicBezTo>
                <a:cubicBezTo>
                  <a:pt x="5173389" y="2938368"/>
                  <a:pt x="5176361" y="2937254"/>
                  <a:pt x="5179333" y="2937254"/>
                </a:cubicBezTo>
                <a:close/>
                <a:moveTo>
                  <a:pt x="2942644" y="2936140"/>
                </a:moveTo>
                <a:cubicBezTo>
                  <a:pt x="2860176" y="2936140"/>
                  <a:pt x="2804084" y="2948955"/>
                  <a:pt x="2774366" y="2974587"/>
                </a:cubicBezTo>
                <a:cubicBezTo>
                  <a:pt x="2744648" y="3000219"/>
                  <a:pt x="2729789" y="3033838"/>
                  <a:pt x="2729789" y="3075443"/>
                </a:cubicBezTo>
                <a:lnTo>
                  <a:pt x="2729789" y="3404198"/>
                </a:lnTo>
                <a:cubicBezTo>
                  <a:pt x="2729789" y="3445803"/>
                  <a:pt x="2744648" y="3479422"/>
                  <a:pt x="2774366" y="3505053"/>
                </a:cubicBezTo>
                <a:cubicBezTo>
                  <a:pt x="2804084" y="3530685"/>
                  <a:pt x="2860176" y="3543501"/>
                  <a:pt x="2942644" y="3543501"/>
                </a:cubicBezTo>
                <a:cubicBezTo>
                  <a:pt x="3025111" y="3543501"/>
                  <a:pt x="3081575" y="3530685"/>
                  <a:pt x="3112037" y="3505053"/>
                </a:cubicBezTo>
                <a:cubicBezTo>
                  <a:pt x="3142498" y="3479422"/>
                  <a:pt x="3157728" y="3445803"/>
                  <a:pt x="3157728" y="3404198"/>
                </a:cubicBezTo>
                <a:lnTo>
                  <a:pt x="3157728" y="3075443"/>
                </a:lnTo>
                <a:cubicBezTo>
                  <a:pt x="3157728" y="3033838"/>
                  <a:pt x="3142498" y="3000219"/>
                  <a:pt x="3112037" y="2974587"/>
                </a:cubicBezTo>
                <a:cubicBezTo>
                  <a:pt x="3081575" y="2948955"/>
                  <a:pt x="3025111" y="2936140"/>
                  <a:pt x="2942644" y="2936140"/>
                </a:cubicBezTo>
                <a:close/>
                <a:moveTo>
                  <a:pt x="2942644" y="2924996"/>
                </a:moveTo>
                <a:cubicBezTo>
                  <a:pt x="3029569" y="2924996"/>
                  <a:pt x="3089005" y="2938926"/>
                  <a:pt x="3120952" y="2966786"/>
                </a:cubicBezTo>
                <a:cubicBezTo>
                  <a:pt x="3152899" y="2994647"/>
                  <a:pt x="3168872" y="3030866"/>
                  <a:pt x="3168872" y="3075443"/>
                </a:cubicBezTo>
                <a:lnTo>
                  <a:pt x="3168872" y="3404198"/>
                </a:lnTo>
                <a:cubicBezTo>
                  <a:pt x="3168872" y="3448775"/>
                  <a:pt x="3152899" y="3484994"/>
                  <a:pt x="3120952" y="3512854"/>
                </a:cubicBezTo>
                <a:cubicBezTo>
                  <a:pt x="3089005" y="3540715"/>
                  <a:pt x="3029569" y="3554645"/>
                  <a:pt x="2942644" y="3554645"/>
                </a:cubicBezTo>
                <a:cubicBezTo>
                  <a:pt x="2855719" y="3554645"/>
                  <a:pt x="2796654" y="3540715"/>
                  <a:pt x="2765451" y="3512854"/>
                </a:cubicBezTo>
                <a:cubicBezTo>
                  <a:pt x="2734246" y="3484994"/>
                  <a:pt x="2718645" y="3448775"/>
                  <a:pt x="2718645" y="3404198"/>
                </a:cubicBezTo>
                <a:lnTo>
                  <a:pt x="2718645" y="3075443"/>
                </a:lnTo>
                <a:cubicBezTo>
                  <a:pt x="2718645" y="3030866"/>
                  <a:pt x="2734246" y="2994647"/>
                  <a:pt x="2765451" y="2966786"/>
                </a:cubicBezTo>
                <a:cubicBezTo>
                  <a:pt x="2796654" y="2938926"/>
                  <a:pt x="2855719" y="2924996"/>
                  <a:pt x="2942644" y="2924996"/>
                </a:cubicBezTo>
                <a:close/>
                <a:moveTo>
                  <a:pt x="7167905" y="2872360"/>
                </a:moveTo>
                <a:lnTo>
                  <a:pt x="7438567" y="2872360"/>
                </a:lnTo>
                <a:lnTo>
                  <a:pt x="7438567" y="2884552"/>
                </a:lnTo>
                <a:lnTo>
                  <a:pt x="7167905" y="2884552"/>
                </a:lnTo>
                <a:cubicBezTo>
                  <a:pt x="7133767" y="2884552"/>
                  <a:pt x="7106539" y="2893900"/>
                  <a:pt x="7086219" y="2912594"/>
                </a:cubicBezTo>
                <a:cubicBezTo>
                  <a:pt x="7065899" y="2931288"/>
                  <a:pt x="7055739" y="2954860"/>
                  <a:pt x="7055739" y="2983307"/>
                </a:cubicBezTo>
                <a:lnTo>
                  <a:pt x="7055739" y="3083282"/>
                </a:lnTo>
                <a:cubicBezTo>
                  <a:pt x="7055739" y="3111730"/>
                  <a:pt x="7061428" y="3131644"/>
                  <a:pt x="7072808" y="3143023"/>
                </a:cubicBezTo>
                <a:cubicBezTo>
                  <a:pt x="7084187" y="3154402"/>
                  <a:pt x="7099224" y="3161717"/>
                  <a:pt x="7117918" y="3164968"/>
                </a:cubicBezTo>
                <a:lnTo>
                  <a:pt x="7375169" y="3217394"/>
                </a:lnTo>
                <a:cubicBezTo>
                  <a:pt x="7399553" y="3222271"/>
                  <a:pt x="7419670" y="3232837"/>
                  <a:pt x="7435519" y="3249093"/>
                </a:cubicBezTo>
                <a:cubicBezTo>
                  <a:pt x="7451369" y="3265349"/>
                  <a:pt x="7459294" y="3294610"/>
                  <a:pt x="7459294" y="3336875"/>
                </a:cubicBezTo>
                <a:lnTo>
                  <a:pt x="7459294" y="3407589"/>
                </a:lnTo>
                <a:cubicBezTo>
                  <a:pt x="7459294" y="3443352"/>
                  <a:pt x="7447102" y="3472816"/>
                  <a:pt x="7422718" y="3495981"/>
                </a:cubicBezTo>
                <a:cubicBezTo>
                  <a:pt x="7398334" y="3519146"/>
                  <a:pt x="7365416" y="3530728"/>
                  <a:pt x="7323963" y="3530728"/>
                </a:cubicBezTo>
                <a:lnTo>
                  <a:pt x="7020382" y="3530728"/>
                </a:lnTo>
                <a:lnTo>
                  <a:pt x="7020382" y="3518536"/>
                </a:lnTo>
                <a:lnTo>
                  <a:pt x="7323963" y="3518536"/>
                </a:lnTo>
                <a:cubicBezTo>
                  <a:pt x="7361352" y="3518536"/>
                  <a:pt x="7391222" y="3508173"/>
                  <a:pt x="7413574" y="3487447"/>
                </a:cubicBezTo>
                <a:cubicBezTo>
                  <a:pt x="7435926" y="3466720"/>
                  <a:pt x="7447102" y="3440101"/>
                  <a:pt x="7447102" y="3407589"/>
                </a:cubicBezTo>
                <a:lnTo>
                  <a:pt x="7447102" y="3336875"/>
                </a:lnTo>
                <a:cubicBezTo>
                  <a:pt x="7447102" y="3298674"/>
                  <a:pt x="7440396" y="3272461"/>
                  <a:pt x="7426985" y="3258237"/>
                </a:cubicBezTo>
                <a:cubicBezTo>
                  <a:pt x="7413574" y="3244013"/>
                  <a:pt x="7395489" y="3234463"/>
                  <a:pt x="7372731" y="3229586"/>
                </a:cubicBezTo>
                <a:lnTo>
                  <a:pt x="7115480" y="3177160"/>
                </a:lnTo>
                <a:cubicBezTo>
                  <a:pt x="7094347" y="3173096"/>
                  <a:pt x="7077075" y="3164765"/>
                  <a:pt x="7063664" y="3152167"/>
                </a:cubicBezTo>
                <a:cubicBezTo>
                  <a:pt x="7050252" y="3139568"/>
                  <a:pt x="7043547" y="3116607"/>
                  <a:pt x="7043547" y="3083282"/>
                </a:cubicBezTo>
                <a:lnTo>
                  <a:pt x="7043547" y="2983307"/>
                </a:lnTo>
                <a:cubicBezTo>
                  <a:pt x="7043547" y="2950795"/>
                  <a:pt x="7054926" y="2924176"/>
                  <a:pt x="7077684" y="2903450"/>
                </a:cubicBezTo>
                <a:cubicBezTo>
                  <a:pt x="7100443" y="2882723"/>
                  <a:pt x="7130517" y="2872360"/>
                  <a:pt x="7167905" y="2872360"/>
                </a:cubicBezTo>
                <a:close/>
                <a:moveTo>
                  <a:pt x="9656521" y="2871141"/>
                </a:moveTo>
                <a:cubicBezTo>
                  <a:pt x="9659772" y="2871141"/>
                  <a:pt x="9662617" y="2871954"/>
                  <a:pt x="9665055" y="2873579"/>
                </a:cubicBezTo>
                <a:cubicBezTo>
                  <a:pt x="9667494" y="2875205"/>
                  <a:pt x="9670745" y="2878050"/>
                  <a:pt x="9674808" y="2882114"/>
                </a:cubicBezTo>
                <a:lnTo>
                  <a:pt x="10123474" y="3386863"/>
                </a:lnTo>
                <a:lnTo>
                  <a:pt x="10123474" y="2872360"/>
                </a:lnTo>
                <a:lnTo>
                  <a:pt x="10135667" y="2872360"/>
                </a:lnTo>
                <a:lnTo>
                  <a:pt x="10135667" y="3530728"/>
                </a:lnTo>
                <a:lnTo>
                  <a:pt x="10123474" y="3530728"/>
                </a:lnTo>
                <a:lnTo>
                  <a:pt x="10123474" y="3405151"/>
                </a:lnTo>
                <a:lnTo>
                  <a:pt x="9662617" y="2888210"/>
                </a:lnTo>
                <a:cubicBezTo>
                  <a:pt x="9661804" y="2887397"/>
                  <a:pt x="9660788" y="2886584"/>
                  <a:pt x="9659569" y="2885772"/>
                </a:cubicBezTo>
                <a:cubicBezTo>
                  <a:pt x="9658350" y="2884958"/>
                  <a:pt x="9657334" y="2884552"/>
                  <a:pt x="9656521" y="2884552"/>
                </a:cubicBezTo>
                <a:cubicBezTo>
                  <a:pt x="9655708" y="2884552"/>
                  <a:pt x="9655098" y="2884958"/>
                  <a:pt x="9654692" y="2885772"/>
                </a:cubicBezTo>
                <a:cubicBezTo>
                  <a:pt x="9654286" y="2886584"/>
                  <a:pt x="9654082" y="2887397"/>
                  <a:pt x="9654082" y="2888210"/>
                </a:cubicBezTo>
                <a:lnTo>
                  <a:pt x="9654082" y="3530728"/>
                </a:lnTo>
                <a:lnTo>
                  <a:pt x="9641890" y="3530728"/>
                </a:lnTo>
                <a:lnTo>
                  <a:pt x="9641890" y="2885772"/>
                </a:lnTo>
                <a:cubicBezTo>
                  <a:pt x="9641890" y="2880894"/>
                  <a:pt x="9643516" y="2877237"/>
                  <a:pt x="9646768" y="2874799"/>
                </a:cubicBezTo>
                <a:cubicBezTo>
                  <a:pt x="9650018" y="2872360"/>
                  <a:pt x="9653270" y="2871141"/>
                  <a:pt x="9656521" y="2871141"/>
                </a:cubicBezTo>
                <a:close/>
                <a:moveTo>
                  <a:pt x="8981846" y="2869922"/>
                </a:moveTo>
                <a:cubicBezTo>
                  <a:pt x="8891625" y="2869922"/>
                  <a:pt x="8830258" y="2883942"/>
                  <a:pt x="8797746" y="2911984"/>
                </a:cubicBezTo>
                <a:cubicBezTo>
                  <a:pt x="8765234" y="2940026"/>
                  <a:pt x="8748978" y="2976805"/>
                  <a:pt x="8748978" y="3022322"/>
                </a:cubicBezTo>
                <a:lnTo>
                  <a:pt x="8748978" y="3381986"/>
                </a:lnTo>
                <a:cubicBezTo>
                  <a:pt x="8748978" y="3427503"/>
                  <a:pt x="8765234" y="3464282"/>
                  <a:pt x="8797746" y="3492324"/>
                </a:cubicBezTo>
                <a:cubicBezTo>
                  <a:pt x="8830258" y="3520365"/>
                  <a:pt x="8891625" y="3534386"/>
                  <a:pt x="8981846" y="3534386"/>
                </a:cubicBezTo>
                <a:cubicBezTo>
                  <a:pt x="9072067" y="3534386"/>
                  <a:pt x="9133840" y="3520365"/>
                  <a:pt x="9167164" y="3492324"/>
                </a:cubicBezTo>
                <a:cubicBezTo>
                  <a:pt x="9200490" y="3464282"/>
                  <a:pt x="9217152" y="3427503"/>
                  <a:pt x="9217152" y="3381986"/>
                </a:cubicBezTo>
                <a:lnTo>
                  <a:pt x="9217152" y="3022322"/>
                </a:lnTo>
                <a:cubicBezTo>
                  <a:pt x="9217152" y="2976805"/>
                  <a:pt x="9200490" y="2940026"/>
                  <a:pt x="9167164" y="2911984"/>
                </a:cubicBezTo>
                <a:cubicBezTo>
                  <a:pt x="9133840" y="2883942"/>
                  <a:pt x="9072067" y="2869922"/>
                  <a:pt x="8981846" y="2869922"/>
                </a:cubicBezTo>
                <a:close/>
                <a:moveTo>
                  <a:pt x="8086496" y="2869922"/>
                </a:moveTo>
                <a:cubicBezTo>
                  <a:pt x="7996275" y="2869922"/>
                  <a:pt x="7934909" y="2883942"/>
                  <a:pt x="7902397" y="2911984"/>
                </a:cubicBezTo>
                <a:cubicBezTo>
                  <a:pt x="7869885" y="2940026"/>
                  <a:pt x="7853629" y="2976805"/>
                  <a:pt x="7853629" y="3022322"/>
                </a:cubicBezTo>
                <a:lnTo>
                  <a:pt x="7853629" y="3381986"/>
                </a:lnTo>
                <a:cubicBezTo>
                  <a:pt x="7853629" y="3427503"/>
                  <a:pt x="7869885" y="3464282"/>
                  <a:pt x="7902397" y="3492324"/>
                </a:cubicBezTo>
                <a:cubicBezTo>
                  <a:pt x="7934909" y="3520365"/>
                  <a:pt x="7996275" y="3534386"/>
                  <a:pt x="8086496" y="3534386"/>
                </a:cubicBezTo>
                <a:cubicBezTo>
                  <a:pt x="8176717" y="3534386"/>
                  <a:pt x="8238490" y="3520365"/>
                  <a:pt x="8271815" y="3492324"/>
                </a:cubicBezTo>
                <a:cubicBezTo>
                  <a:pt x="8305140" y="3464282"/>
                  <a:pt x="8321802" y="3427503"/>
                  <a:pt x="8321802" y="3381986"/>
                </a:cubicBezTo>
                <a:lnTo>
                  <a:pt x="8321802" y="3022322"/>
                </a:lnTo>
                <a:cubicBezTo>
                  <a:pt x="8321802" y="2976805"/>
                  <a:pt x="8305140" y="2940026"/>
                  <a:pt x="8271815" y="2911984"/>
                </a:cubicBezTo>
                <a:cubicBezTo>
                  <a:pt x="8238490" y="2883942"/>
                  <a:pt x="8176717" y="2869922"/>
                  <a:pt x="8086496" y="2869922"/>
                </a:cubicBezTo>
                <a:close/>
                <a:moveTo>
                  <a:pt x="8981846" y="2857730"/>
                </a:moveTo>
                <a:cubicBezTo>
                  <a:pt x="9076944" y="2857730"/>
                  <a:pt x="9141968" y="2872970"/>
                  <a:pt x="9176918" y="2903450"/>
                </a:cubicBezTo>
                <a:cubicBezTo>
                  <a:pt x="9211868" y="2933930"/>
                  <a:pt x="9229344" y="2973554"/>
                  <a:pt x="9229344" y="3022322"/>
                </a:cubicBezTo>
                <a:lnTo>
                  <a:pt x="9229344" y="3381986"/>
                </a:lnTo>
                <a:cubicBezTo>
                  <a:pt x="9229344" y="3430754"/>
                  <a:pt x="9211868" y="3470378"/>
                  <a:pt x="9176918" y="3500858"/>
                </a:cubicBezTo>
                <a:cubicBezTo>
                  <a:pt x="9141968" y="3531338"/>
                  <a:pt x="9076944" y="3546578"/>
                  <a:pt x="8981846" y="3546578"/>
                </a:cubicBezTo>
                <a:cubicBezTo>
                  <a:pt x="8886748" y="3546578"/>
                  <a:pt x="8822130" y="3531338"/>
                  <a:pt x="8787993" y="3500858"/>
                </a:cubicBezTo>
                <a:cubicBezTo>
                  <a:pt x="8753856" y="3470378"/>
                  <a:pt x="8736787" y="3430754"/>
                  <a:pt x="8736787" y="3381986"/>
                </a:cubicBezTo>
                <a:lnTo>
                  <a:pt x="8736787" y="3022322"/>
                </a:lnTo>
                <a:cubicBezTo>
                  <a:pt x="8736787" y="2973554"/>
                  <a:pt x="8753856" y="2933930"/>
                  <a:pt x="8787993" y="2903450"/>
                </a:cubicBezTo>
                <a:cubicBezTo>
                  <a:pt x="8822130" y="2872970"/>
                  <a:pt x="8886748" y="2857730"/>
                  <a:pt x="8981846" y="2857730"/>
                </a:cubicBezTo>
                <a:close/>
                <a:moveTo>
                  <a:pt x="8086496" y="2857730"/>
                </a:moveTo>
                <a:cubicBezTo>
                  <a:pt x="8181594" y="2857730"/>
                  <a:pt x="8246618" y="2872970"/>
                  <a:pt x="8281568" y="2903450"/>
                </a:cubicBezTo>
                <a:cubicBezTo>
                  <a:pt x="8316519" y="2933930"/>
                  <a:pt x="8333994" y="2973554"/>
                  <a:pt x="8333994" y="3022322"/>
                </a:cubicBezTo>
                <a:lnTo>
                  <a:pt x="8333994" y="3381986"/>
                </a:lnTo>
                <a:cubicBezTo>
                  <a:pt x="8333994" y="3430754"/>
                  <a:pt x="8316519" y="3470378"/>
                  <a:pt x="8281568" y="3500858"/>
                </a:cubicBezTo>
                <a:cubicBezTo>
                  <a:pt x="8246618" y="3531338"/>
                  <a:pt x="8181594" y="3546578"/>
                  <a:pt x="8086496" y="3546578"/>
                </a:cubicBezTo>
                <a:cubicBezTo>
                  <a:pt x="7991399" y="3546578"/>
                  <a:pt x="7926781" y="3531338"/>
                  <a:pt x="7892643" y="3500858"/>
                </a:cubicBezTo>
                <a:cubicBezTo>
                  <a:pt x="7858506" y="3470378"/>
                  <a:pt x="7841437" y="3430754"/>
                  <a:pt x="7841437" y="3381986"/>
                </a:cubicBezTo>
                <a:lnTo>
                  <a:pt x="7841437" y="3022322"/>
                </a:lnTo>
                <a:cubicBezTo>
                  <a:pt x="7841437" y="2973554"/>
                  <a:pt x="7858506" y="2933930"/>
                  <a:pt x="7892643" y="2903450"/>
                </a:cubicBezTo>
                <a:cubicBezTo>
                  <a:pt x="7926781" y="2872970"/>
                  <a:pt x="7991399" y="2857730"/>
                  <a:pt x="8086496" y="2857730"/>
                </a:cubicBezTo>
                <a:close/>
                <a:moveTo>
                  <a:pt x="6149035" y="2838070"/>
                </a:moveTo>
                <a:cubicBezTo>
                  <a:pt x="6056167" y="2838070"/>
                  <a:pt x="5987258" y="2856644"/>
                  <a:pt x="5942309" y="2893792"/>
                </a:cubicBezTo>
                <a:cubicBezTo>
                  <a:pt x="5897361" y="2930939"/>
                  <a:pt x="5874886" y="2988146"/>
                  <a:pt x="5874886" y="3065413"/>
                </a:cubicBezTo>
                <a:lnTo>
                  <a:pt x="5874886" y="3413114"/>
                </a:lnTo>
                <a:cubicBezTo>
                  <a:pt x="5874886" y="3490380"/>
                  <a:pt x="5897361" y="3547587"/>
                  <a:pt x="5942309" y="3584735"/>
                </a:cubicBezTo>
                <a:cubicBezTo>
                  <a:pt x="5987258" y="3621882"/>
                  <a:pt x="6056167" y="3640456"/>
                  <a:pt x="6149035" y="3640456"/>
                </a:cubicBezTo>
                <a:lnTo>
                  <a:pt x="6500079" y="3640456"/>
                </a:lnTo>
                <a:cubicBezTo>
                  <a:pt x="6514195" y="3640456"/>
                  <a:pt x="6524410" y="3637299"/>
                  <a:pt x="6530726" y="3630984"/>
                </a:cubicBezTo>
                <a:cubicBezTo>
                  <a:pt x="6537041" y="3624668"/>
                  <a:pt x="6540198" y="3614453"/>
                  <a:pt x="6540198" y="3600337"/>
                </a:cubicBezTo>
                <a:lnTo>
                  <a:pt x="6540198" y="3255980"/>
                </a:lnTo>
                <a:cubicBezTo>
                  <a:pt x="6540198" y="3241863"/>
                  <a:pt x="6537041" y="3231648"/>
                  <a:pt x="6530726" y="3225333"/>
                </a:cubicBezTo>
                <a:cubicBezTo>
                  <a:pt x="6524410" y="3219018"/>
                  <a:pt x="6514195" y="3215860"/>
                  <a:pt x="6500079" y="3215860"/>
                </a:cubicBezTo>
                <a:lnTo>
                  <a:pt x="6327343" y="3215860"/>
                </a:lnTo>
                <a:cubicBezTo>
                  <a:pt x="6313227" y="3215860"/>
                  <a:pt x="6303012" y="3219018"/>
                  <a:pt x="6296696" y="3225333"/>
                </a:cubicBezTo>
                <a:cubicBezTo>
                  <a:pt x="6290381" y="3231648"/>
                  <a:pt x="6287224" y="3241863"/>
                  <a:pt x="6287224" y="3255980"/>
                </a:cubicBezTo>
                <a:lnTo>
                  <a:pt x="6287224" y="3429830"/>
                </a:lnTo>
                <a:lnTo>
                  <a:pt x="6179124" y="3429830"/>
                </a:lnTo>
                <a:cubicBezTo>
                  <a:pt x="6162037" y="3429830"/>
                  <a:pt x="6149221" y="3425372"/>
                  <a:pt x="6140677" y="3416457"/>
                </a:cubicBezTo>
                <a:cubicBezTo>
                  <a:pt x="6132133" y="3407541"/>
                  <a:pt x="6127861" y="3393797"/>
                  <a:pt x="6127861" y="3375223"/>
                </a:cubicBezTo>
                <a:lnTo>
                  <a:pt x="6127861" y="3108875"/>
                </a:lnTo>
                <a:cubicBezTo>
                  <a:pt x="6127861" y="3090302"/>
                  <a:pt x="6133433" y="3076371"/>
                  <a:pt x="6144577" y="3067084"/>
                </a:cubicBezTo>
                <a:cubicBezTo>
                  <a:pt x="6155721" y="3057798"/>
                  <a:pt x="6172809" y="3053154"/>
                  <a:pt x="6195841" y="3053154"/>
                </a:cubicBezTo>
                <a:lnTo>
                  <a:pt x="6427641" y="3053154"/>
                </a:lnTo>
                <a:cubicBezTo>
                  <a:pt x="6441757" y="3053154"/>
                  <a:pt x="6451973" y="3049997"/>
                  <a:pt x="6458288" y="3043682"/>
                </a:cubicBezTo>
                <a:cubicBezTo>
                  <a:pt x="6464603" y="3037367"/>
                  <a:pt x="6467760" y="3027151"/>
                  <a:pt x="6467760" y="3013035"/>
                </a:cubicBezTo>
                <a:lnTo>
                  <a:pt x="6467760" y="2878190"/>
                </a:lnTo>
                <a:cubicBezTo>
                  <a:pt x="6467760" y="2864073"/>
                  <a:pt x="6464603" y="2853858"/>
                  <a:pt x="6458288" y="2847543"/>
                </a:cubicBezTo>
                <a:cubicBezTo>
                  <a:pt x="6451973" y="2841228"/>
                  <a:pt x="6441757" y="2838070"/>
                  <a:pt x="6427641" y="2838070"/>
                </a:cubicBezTo>
                <a:close/>
                <a:moveTo>
                  <a:pt x="5089064" y="2838070"/>
                </a:moveTo>
                <a:cubicBezTo>
                  <a:pt x="5074948" y="2838070"/>
                  <a:pt x="5064733" y="2841228"/>
                  <a:pt x="5058418" y="2847543"/>
                </a:cubicBezTo>
                <a:cubicBezTo>
                  <a:pt x="5052102" y="2853858"/>
                  <a:pt x="5048945" y="2864073"/>
                  <a:pt x="5048945" y="2878190"/>
                </a:cubicBezTo>
                <a:lnTo>
                  <a:pt x="5048945" y="3600337"/>
                </a:lnTo>
                <a:cubicBezTo>
                  <a:pt x="5048945" y="3614453"/>
                  <a:pt x="5052102" y="3624668"/>
                  <a:pt x="5058418" y="3630984"/>
                </a:cubicBezTo>
                <a:cubicBezTo>
                  <a:pt x="5064733" y="3637299"/>
                  <a:pt x="5074948" y="3640456"/>
                  <a:pt x="5089064" y="3640456"/>
                </a:cubicBezTo>
                <a:lnTo>
                  <a:pt x="5256228" y="3640456"/>
                </a:lnTo>
                <a:cubicBezTo>
                  <a:pt x="5270344" y="3640456"/>
                  <a:pt x="5280560" y="3637299"/>
                  <a:pt x="5286875" y="3630984"/>
                </a:cubicBezTo>
                <a:cubicBezTo>
                  <a:pt x="5293191" y="3624668"/>
                  <a:pt x="5296347" y="3614453"/>
                  <a:pt x="5296347" y="3600337"/>
                </a:cubicBezTo>
                <a:lnTo>
                  <a:pt x="5296347" y="3232577"/>
                </a:lnTo>
                <a:lnTo>
                  <a:pt x="5486914" y="3463263"/>
                </a:lnTo>
                <a:lnTo>
                  <a:pt x="5486914" y="3600337"/>
                </a:lnTo>
                <a:cubicBezTo>
                  <a:pt x="5486914" y="3614453"/>
                  <a:pt x="5490071" y="3624668"/>
                  <a:pt x="5496386" y="3630984"/>
                </a:cubicBezTo>
                <a:cubicBezTo>
                  <a:pt x="5502702" y="3637299"/>
                  <a:pt x="5512917" y="3640456"/>
                  <a:pt x="5527033" y="3640456"/>
                </a:cubicBezTo>
                <a:lnTo>
                  <a:pt x="5694197" y="3640456"/>
                </a:lnTo>
                <a:cubicBezTo>
                  <a:pt x="5708313" y="3640456"/>
                  <a:pt x="5718529" y="3637299"/>
                  <a:pt x="5724844" y="3630984"/>
                </a:cubicBezTo>
                <a:cubicBezTo>
                  <a:pt x="5731159" y="3624668"/>
                  <a:pt x="5734317" y="3614453"/>
                  <a:pt x="5734317" y="3600337"/>
                </a:cubicBezTo>
                <a:lnTo>
                  <a:pt x="5734317" y="2878190"/>
                </a:lnTo>
                <a:cubicBezTo>
                  <a:pt x="5734317" y="2864073"/>
                  <a:pt x="5731159" y="2853858"/>
                  <a:pt x="5724844" y="2847543"/>
                </a:cubicBezTo>
                <a:cubicBezTo>
                  <a:pt x="5718529" y="2841228"/>
                  <a:pt x="5708313" y="2838070"/>
                  <a:pt x="5694197" y="2838070"/>
                </a:cubicBezTo>
                <a:lnTo>
                  <a:pt x="5527033" y="2838070"/>
                </a:lnTo>
                <a:cubicBezTo>
                  <a:pt x="5512917" y="2838070"/>
                  <a:pt x="5502702" y="2841228"/>
                  <a:pt x="5496386" y="2847543"/>
                </a:cubicBezTo>
                <a:cubicBezTo>
                  <a:pt x="5490071" y="2853858"/>
                  <a:pt x="5486914" y="2864073"/>
                  <a:pt x="5486914" y="2878190"/>
                </a:cubicBezTo>
                <a:lnTo>
                  <a:pt x="5486914" y="3115562"/>
                </a:lnTo>
                <a:lnTo>
                  <a:pt x="5270715" y="2868160"/>
                </a:lnTo>
                <a:cubicBezTo>
                  <a:pt x="5261058" y="2857015"/>
                  <a:pt x="5251213" y="2849214"/>
                  <a:pt x="5241183" y="2844757"/>
                </a:cubicBezTo>
                <a:cubicBezTo>
                  <a:pt x="5231154" y="2840299"/>
                  <a:pt x="5219080" y="2838070"/>
                  <a:pt x="5204965" y="2838070"/>
                </a:cubicBezTo>
                <a:close/>
                <a:moveTo>
                  <a:pt x="4394958" y="2838070"/>
                </a:moveTo>
                <a:cubicBezTo>
                  <a:pt x="4380842" y="2838070"/>
                  <a:pt x="4370627" y="2841228"/>
                  <a:pt x="4364312" y="2847543"/>
                </a:cubicBezTo>
                <a:cubicBezTo>
                  <a:pt x="4357997" y="2853858"/>
                  <a:pt x="4354839" y="2864073"/>
                  <a:pt x="4354839" y="2878190"/>
                </a:cubicBezTo>
                <a:lnTo>
                  <a:pt x="4354839" y="3013035"/>
                </a:lnTo>
                <a:cubicBezTo>
                  <a:pt x="4354839" y="3027151"/>
                  <a:pt x="4357997" y="3037367"/>
                  <a:pt x="4364312" y="3043682"/>
                </a:cubicBezTo>
                <a:cubicBezTo>
                  <a:pt x="4370627" y="3049997"/>
                  <a:pt x="4380842" y="3053154"/>
                  <a:pt x="4394958" y="3053154"/>
                </a:cubicBezTo>
                <a:lnTo>
                  <a:pt x="4505287" y="3053154"/>
                </a:lnTo>
                <a:lnTo>
                  <a:pt x="4505287" y="3427601"/>
                </a:lnTo>
                <a:lnTo>
                  <a:pt x="4394958" y="3427601"/>
                </a:lnTo>
                <a:cubicBezTo>
                  <a:pt x="4380842" y="3427601"/>
                  <a:pt x="4370627" y="3430759"/>
                  <a:pt x="4364312" y="3437074"/>
                </a:cubicBezTo>
                <a:cubicBezTo>
                  <a:pt x="4357997" y="3443389"/>
                  <a:pt x="4354839" y="3453604"/>
                  <a:pt x="4354839" y="3467720"/>
                </a:cubicBezTo>
                <a:lnTo>
                  <a:pt x="4354839" y="3600337"/>
                </a:lnTo>
                <a:cubicBezTo>
                  <a:pt x="4354839" y="3614453"/>
                  <a:pt x="4357997" y="3624668"/>
                  <a:pt x="4364312" y="3630984"/>
                </a:cubicBezTo>
                <a:cubicBezTo>
                  <a:pt x="4370627" y="3637299"/>
                  <a:pt x="4380842" y="3640456"/>
                  <a:pt x="4394958" y="3640456"/>
                </a:cubicBezTo>
                <a:lnTo>
                  <a:pt x="4869704" y="3640456"/>
                </a:lnTo>
                <a:cubicBezTo>
                  <a:pt x="4883820" y="3640456"/>
                  <a:pt x="4894035" y="3637299"/>
                  <a:pt x="4900350" y="3630984"/>
                </a:cubicBezTo>
                <a:cubicBezTo>
                  <a:pt x="4906665" y="3624668"/>
                  <a:pt x="4909823" y="3614453"/>
                  <a:pt x="4909823" y="3600337"/>
                </a:cubicBezTo>
                <a:lnTo>
                  <a:pt x="4909823" y="3467720"/>
                </a:lnTo>
                <a:cubicBezTo>
                  <a:pt x="4909823" y="3453604"/>
                  <a:pt x="4906665" y="3443389"/>
                  <a:pt x="4900350" y="3437074"/>
                </a:cubicBezTo>
                <a:cubicBezTo>
                  <a:pt x="4894035" y="3430759"/>
                  <a:pt x="4883820" y="3427601"/>
                  <a:pt x="4869704" y="3427601"/>
                </a:cubicBezTo>
                <a:lnTo>
                  <a:pt x="4761604" y="3427601"/>
                </a:lnTo>
                <a:lnTo>
                  <a:pt x="4761604" y="3053154"/>
                </a:lnTo>
                <a:lnTo>
                  <a:pt x="4869704" y="3053154"/>
                </a:lnTo>
                <a:cubicBezTo>
                  <a:pt x="4883820" y="3053154"/>
                  <a:pt x="4894035" y="3049997"/>
                  <a:pt x="4900350" y="3043682"/>
                </a:cubicBezTo>
                <a:cubicBezTo>
                  <a:pt x="4906665" y="3037367"/>
                  <a:pt x="4909823" y="3027151"/>
                  <a:pt x="4909823" y="3013035"/>
                </a:cubicBezTo>
                <a:lnTo>
                  <a:pt x="4909823" y="2878190"/>
                </a:lnTo>
                <a:cubicBezTo>
                  <a:pt x="4909823" y="2864073"/>
                  <a:pt x="4906665" y="2853858"/>
                  <a:pt x="4900350" y="2847543"/>
                </a:cubicBezTo>
                <a:cubicBezTo>
                  <a:pt x="4894035" y="2841228"/>
                  <a:pt x="4883820" y="2838070"/>
                  <a:pt x="4869704" y="2838070"/>
                </a:cubicBezTo>
                <a:close/>
                <a:moveTo>
                  <a:pt x="3469815" y="2838070"/>
                </a:moveTo>
                <a:cubicBezTo>
                  <a:pt x="3455699" y="2838070"/>
                  <a:pt x="3445483" y="2841228"/>
                  <a:pt x="3439168" y="2847543"/>
                </a:cubicBezTo>
                <a:cubicBezTo>
                  <a:pt x="3432853" y="2853858"/>
                  <a:pt x="3429696" y="2864073"/>
                  <a:pt x="3429696" y="2878190"/>
                </a:cubicBezTo>
                <a:lnTo>
                  <a:pt x="3429696" y="3600337"/>
                </a:lnTo>
                <a:cubicBezTo>
                  <a:pt x="3429696" y="3614453"/>
                  <a:pt x="3432853" y="3624668"/>
                  <a:pt x="3439168" y="3630984"/>
                </a:cubicBezTo>
                <a:cubicBezTo>
                  <a:pt x="3445483" y="3637299"/>
                  <a:pt x="3455699" y="3640456"/>
                  <a:pt x="3469815" y="3640456"/>
                </a:cubicBezTo>
                <a:lnTo>
                  <a:pt x="3635864" y="3640456"/>
                </a:lnTo>
                <a:cubicBezTo>
                  <a:pt x="3649980" y="3640456"/>
                  <a:pt x="3660195" y="3637299"/>
                  <a:pt x="3666511" y="3630984"/>
                </a:cubicBezTo>
                <a:cubicBezTo>
                  <a:pt x="3672826" y="3624668"/>
                  <a:pt x="3675984" y="3614453"/>
                  <a:pt x="3675984" y="3600337"/>
                </a:cubicBezTo>
                <a:lnTo>
                  <a:pt x="3675984" y="3208059"/>
                </a:lnTo>
                <a:lnTo>
                  <a:pt x="3741734" y="3329532"/>
                </a:lnTo>
                <a:cubicBezTo>
                  <a:pt x="3748421" y="3342162"/>
                  <a:pt x="3756407" y="3351263"/>
                  <a:pt x="3765694" y="3356835"/>
                </a:cubicBezTo>
                <a:cubicBezTo>
                  <a:pt x="3774981" y="3362407"/>
                  <a:pt x="3786683" y="3365193"/>
                  <a:pt x="3800799" y="3365193"/>
                </a:cubicBezTo>
                <a:lnTo>
                  <a:pt x="3845376" y="3365193"/>
                </a:lnTo>
                <a:cubicBezTo>
                  <a:pt x="3859492" y="3365193"/>
                  <a:pt x="3871193" y="3362407"/>
                  <a:pt x="3880480" y="3356835"/>
                </a:cubicBezTo>
                <a:cubicBezTo>
                  <a:pt x="3889767" y="3351263"/>
                  <a:pt x="3897754" y="3342162"/>
                  <a:pt x="3904440" y="3329532"/>
                </a:cubicBezTo>
                <a:lnTo>
                  <a:pt x="3970191" y="3208059"/>
                </a:lnTo>
                <a:lnTo>
                  <a:pt x="3970191" y="3600337"/>
                </a:lnTo>
                <a:cubicBezTo>
                  <a:pt x="3970191" y="3614453"/>
                  <a:pt x="3973349" y="3624668"/>
                  <a:pt x="3979664" y="3630984"/>
                </a:cubicBezTo>
                <a:cubicBezTo>
                  <a:pt x="3985979" y="3637299"/>
                  <a:pt x="3996195" y="3640456"/>
                  <a:pt x="4010311" y="3640456"/>
                </a:cubicBezTo>
                <a:lnTo>
                  <a:pt x="4181932" y="3640456"/>
                </a:lnTo>
                <a:cubicBezTo>
                  <a:pt x="4196048" y="3640456"/>
                  <a:pt x="4206263" y="3637299"/>
                  <a:pt x="4212579" y="3630984"/>
                </a:cubicBezTo>
                <a:cubicBezTo>
                  <a:pt x="4218894" y="3624668"/>
                  <a:pt x="4222051" y="3614453"/>
                  <a:pt x="4222051" y="3600337"/>
                </a:cubicBezTo>
                <a:lnTo>
                  <a:pt x="4222051" y="2878190"/>
                </a:lnTo>
                <a:cubicBezTo>
                  <a:pt x="4222051" y="2864073"/>
                  <a:pt x="4218894" y="2853858"/>
                  <a:pt x="4212579" y="2847543"/>
                </a:cubicBezTo>
                <a:cubicBezTo>
                  <a:pt x="4206263" y="2841228"/>
                  <a:pt x="4196048" y="2838070"/>
                  <a:pt x="4181932" y="2838070"/>
                </a:cubicBezTo>
                <a:lnTo>
                  <a:pt x="4001396" y="2838070"/>
                </a:lnTo>
                <a:cubicBezTo>
                  <a:pt x="3989508" y="2838070"/>
                  <a:pt x="3979664" y="2840670"/>
                  <a:pt x="3971863" y="2845871"/>
                </a:cubicBezTo>
                <a:cubicBezTo>
                  <a:pt x="3964062" y="2851072"/>
                  <a:pt x="3956818" y="2859616"/>
                  <a:pt x="3950132" y="2871503"/>
                </a:cubicBezTo>
                <a:lnTo>
                  <a:pt x="3850948" y="3053154"/>
                </a:lnTo>
                <a:cubicBezTo>
                  <a:pt x="3847233" y="3059841"/>
                  <a:pt x="3844076" y="3064670"/>
                  <a:pt x="3841475" y="3067642"/>
                </a:cubicBezTo>
                <a:cubicBezTo>
                  <a:pt x="3838875" y="3070613"/>
                  <a:pt x="3835346" y="3072099"/>
                  <a:pt x="3830888" y="3072099"/>
                </a:cubicBezTo>
                <a:lnTo>
                  <a:pt x="3820858" y="3072099"/>
                </a:lnTo>
                <a:cubicBezTo>
                  <a:pt x="3816401" y="3072099"/>
                  <a:pt x="3812872" y="3070613"/>
                  <a:pt x="3810271" y="3067642"/>
                </a:cubicBezTo>
                <a:cubicBezTo>
                  <a:pt x="3807671" y="3064670"/>
                  <a:pt x="3804514" y="3059841"/>
                  <a:pt x="3800799" y="3053154"/>
                </a:cubicBezTo>
                <a:lnTo>
                  <a:pt x="3700501" y="2871503"/>
                </a:lnTo>
                <a:cubicBezTo>
                  <a:pt x="3693814" y="2859616"/>
                  <a:pt x="3686570" y="2851072"/>
                  <a:pt x="3678770" y="2845871"/>
                </a:cubicBezTo>
                <a:cubicBezTo>
                  <a:pt x="3670969" y="2840670"/>
                  <a:pt x="3661124" y="2838070"/>
                  <a:pt x="3649237" y="2838070"/>
                </a:cubicBezTo>
                <a:close/>
                <a:moveTo>
                  <a:pt x="2177110" y="2838070"/>
                </a:moveTo>
                <a:cubicBezTo>
                  <a:pt x="2084241" y="2838070"/>
                  <a:pt x="2015333" y="2856830"/>
                  <a:pt x="1970384" y="2894349"/>
                </a:cubicBezTo>
                <a:cubicBezTo>
                  <a:pt x="1925436" y="2931868"/>
                  <a:pt x="1902962" y="2989261"/>
                  <a:pt x="1902962" y="3066527"/>
                </a:cubicBezTo>
                <a:lnTo>
                  <a:pt x="1902962" y="3413114"/>
                </a:lnTo>
                <a:cubicBezTo>
                  <a:pt x="1902962" y="3490380"/>
                  <a:pt x="1925436" y="3547587"/>
                  <a:pt x="1970384" y="3584735"/>
                </a:cubicBezTo>
                <a:cubicBezTo>
                  <a:pt x="2015333" y="3621882"/>
                  <a:pt x="2084241" y="3640456"/>
                  <a:pt x="2177110" y="3640456"/>
                </a:cubicBezTo>
                <a:lnTo>
                  <a:pt x="2449030" y="3640456"/>
                </a:lnTo>
                <a:cubicBezTo>
                  <a:pt x="2463146" y="3640456"/>
                  <a:pt x="2473362" y="3637299"/>
                  <a:pt x="2479677" y="3630984"/>
                </a:cubicBezTo>
                <a:cubicBezTo>
                  <a:pt x="2485992" y="3624668"/>
                  <a:pt x="2489149" y="3614453"/>
                  <a:pt x="2489149" y="3600337"/>
                </a:cubicBezTo>
                <a:lnTo>
                  <a:pt x="2489149" y="3467720"/>
                </a:lnTo>
                <a:cubicBezTo>
                  <a:pt x="2489149" y="3453604"/>
                  <a:pt x="2485992" y="3443389"/>
                  <a:pt x="2479677" y="3437074"/>
                </a:cubicBezTo>
                <a:cubicBezTo>
                  <a:pt x="2473362" y="3430759"/>
                  <a:pt x="2463146" y="3427601"/>
                  <a:pt x="2449030" y="3427601"/>
                </a:cubicBezTo>
                <a:lnTo>
                  <a:pt x="2225031" y="3427601"/>
                </a:lnTo>
                <a:cubicBezTo>
                  <a:pt x="2201999" y="3427601"/>
                  <a:pt x="2184911" y="3423329"/>
                  <a:pt x="2173767" y="3414785"/>
                </a:cubicBezTo>
                <a:cubicBezTo>
                  <a:pt x="2162623" y="3406241"/>
                  <a:pt x="2157051" y="3392683"/>
                  <a:pt x="2157051" y="3374109"/>
                </a:cubicBezTo>
                <a:lnTo>
                  <a:pt x="2157051" y="3108875"/>
                </a:lnTo>
                <a:cubicBezTo>
                  <a:pt x="2157051" y="3090302"/>
                  <a:pt x="2162623" y="3076371"/>
                  <a:pt x="2173767" y="3067084"/>
                </a:cubicBezTo>
                <a:cubicBezTo>
                  <a:pt x="2184911" y="3057798"/>
                  <a:pt x="2201999" y="3053154"/>
                  <a:pt x="2225031" y="3053154"/>
                </a:cubicBezTo>
                <a:lnTo>
                  <a:pt x="2449030" y="3053154"/>
                </a:lnTo>
                <a:cubicBezTo>
                  <a:pt x="2463146" y="3053154"/>
                  <a:pt x="2473362" y="3049997"/>
                  <a:pt x="2479677" y="3043682"/>
                </a:cubicBezTo>
                <a:cubicBezTo>
                  <a:pt x="2485992" y="3037367"/>
                  <a:pt x="2489149" y="3027151"/>
                  <a:pt x="2489149" y="3013035"/>
                </a:cubicBezTo>
                <a:lnTo>
                  <a:pt x="2489149" y="2878190"/>
                </a:lnTo>
                <a:cubicBezTo>
                  <a:pt x="2489149" y="2864073"/>
                  <a:pt x="2485992" y="2853858"/>
                  <a:pt x="2479677" y="2847543"/>
                </a:cubicBezTo>
                <a:cubicBezTo>
                  <a:pt x="2473362" y="2841228"/>
                  <a:pt x="2463146" y="2838070"/>
                  <a:pt x="2449030" y="2838070"/>
                </a:cubicBezTo>
                <a:close/>
                <a:moveTo>
                  <a:pt x="2944873" y="2821354"/>
                </a:moveTo>
                <a:cubicBezTo>
                  <a:pt x="2875779" y="2821354"/>
                  <a:pt x="2818571" y="2826926"/>
                  <a:pt x="2773252" y="2838070"/>
                </a:cubicBezTo>
                <a:cubicBezTo>
                  <a:pt x="2727932" y="2849214"/>
                  <a:pt x="2692456" y="2864816"/>
                  <a:pt x="2666824" y="2884876"/>
                </a:cubicBezTo>
                <a:cubicBezTo>
                  <a:pt x="2641192" y="2904936"/>
                  <a:pt x="2623361" y="2928896"/>
                  <a:pt x="2613332" y="2956756"/>
                </a:cubicBezTo>
                <a:cubicBezTo>
                  <a:pt x="2603301" y="2984617"/>
                  <a:pt x="2598287" y="3015635"/>
                  <a:pt x="2598287" y="3049811"/>
                </a:cubicBezTo>
                <a:lnTo>
                  <a:pt x="2598287" y="3429830"/>
                </a:lnTo>
                <a:cubicBezTo>
                  <a:pt x="2598287" y="3464006"/>
                  <a:pt x="2603301" y="3495024"/>
                  <a:pt x="2613332" y="3522884"/>
                </a:cubicBezTo>
                <a:cubicBezTo>
                  <a:pt x="2623361" y="3550745"/>
                  <a:pt x="2641192" y="3574519"/>
                  <a:pt x="2666824" y="3594207"/>
                </a:cubicBezTo>
                <a:cubicBezTo>
                  <a:pt x="2692456" y="3613896"/>
                  <a:pt x="2727932" y="3629312"/>
                  <a:pt x="2773252" y="3640456"/>
                </a:cubicBezTo>
                <a:cubicBezTo>
                  <a:pt x="2818571" y="3651600"/>
                  <a:pt x="2875779" y="3657173"/>
                  <a:pt x="2944873" y="3657173"/>
                </a:cubicBezTo>
                <a:cubicBezTo>
                  <a:pt x="3013968" y="3657173"/>
                  <a:pt x="3070989" y="3651600"/>
                  <a:pt x="3115937" y="3640456"/>
                </a:cubicBezTo>
                <a:cubicBezTo>
                  <a:pt x="3160885" y="3629312"/>
                  <a:pt x="3196176" y="3613896"/>
                  <a:pt x="3221808" y="3594207"/>
                </a:cubicBezTo>
                <a:cubicBezTo>
                  <a:pt x="3247440" y="3574519"/>
                  <a:pt x="3265270" y="3550745"/>
                  <a:pt x="3275300" y="3522884"/>
                </a:cubicBezTo>
                <a:cubicBezTo>
                  <a:pt x="3285330" y="3495024"/>
                  <a:pt x="3290345" y="3464006"/>
                  <a:pt x="3290345" y="3429830"/>
                </a:cubicBezTo>
                <a:lnTo>
                  <a:pt x="3290345" y="3049811"/>
                </a:lnTo>
                <a:cubicBezTo>
                  <a:pt x="3290345" y="3015635"/>
                  <a:pt x="3285330" y="2984617"/>
                  <a:pt x="3275300" y="2956756"/>
                </a:cubicBezTo>
                <a:cubicBezTo>
                  <a:pt x="3265270" y="2928896"/>
                  <a:pt x="3247440" y="2904936"/>
                  <a:pt x="3221808" y="2884876"/>
                </a:cubicBezTo>
                <a:cubicBezTo>
                  <a:pt x="3196176" y="2864816"/>
                  <a:pt x="3160885" y="2849214"/>
                  <a:pt x="3115937" y="2838070"/>
                </a:cubicBezTo>
                <a:cubicBezTo>
                  <a:pt x="3070989" y="2826926"/>
                  <a:pt x="3013968" y="2821354"/>
                  <a:pt x="2944873" y="2821354"/>
                </a:cubicBezTo>
                <a:close/>
                <a:moveTo>
                  <a:pt x="9557766" y="2762632"/>
                </a:moveTo>
                <a:cubicBezTo>
                  <a:pt x="9542322" y="2762632"/>
                  <a:pt x="9531146" y="2766087"/>
                  <a:pt x="9524238" y="2772995"/>
                </a:cubicBezTo>
                <a:cubicBezTo>
                  <a:pt x="9517328" y="2779904"/>
                  <a:pt x="9513874" y="2791080"/>
                  <a:pt x="9513874" y="2806523"/>
                </a:cubicBezTo>
                <a:lnTo>
                  <a:pt x="9513874" y="3596565"/>
                </a:lnTo>
                <a:cubicBezTo>
                  <a:pt x="9513874" y="3612008"/>
                  <a:pt x="9517328" y="3623184"/>
                  <a:pt x="9524238" y="3630093"/>
                </a:cubicBezTo>
                <a:cubicBezTo>
                  <a:pt x="9531146" y="3637002"/>
                  <a:pt x="9542322" y="3640456"/>
                  <a:pt x="9557766" y="3640456"/>
                </a:cubicBezTo>
                <a:lnTo>
                  <a:pt x="9740646" y="3640456"/>
                </a:lnTo>
                <a:cubicBezTo>
                  <a:pt x="9756089" y="3640456"/>
                  <a:pt x="9767264" y="3637002"/>
                  <a:pt x="9774174" y="3630093"/>
                </a:cubicBezTo>
                <a:cubicBezTo>
                  <a:pt x="9781082" y="3623184"/>
                  <a:pt x="9784537" y="3612008"/>
                  <a:pt x="9784537" y="3596565"/>
                </a:cubicBezTo>
                <a:lnTo>
                  <a:pt x="9784537" y="3194229"/>
                </a:lnTo>
                <a:lnTo>
                  <a:pt x="9993020" y="3446603"/>
                </a:lnTo>
                <a:lnTo>
                  <a:pt x="9993020" y="3596565"/>
                </a:lnTo>
                <a:cubicBezTo>
                  <a:pt x="9993020" y="3612008"/>
                  <a:pt x="9996474" y="3623184"/>
                  <a:pt x="10003383" y="3630093"/>
                </a:cubicBezTo>
                <a:cubicBezTo>
                  <a:pt x="10010292" y="3637002"/>
                  <a:pt x="10021468" y="3640456"/>
                  <a:pt x="10036911" y="3640456"/>
                </a:cubicBezTo>
                <a:lnTo>
                  <a:pt x="10219791" y="3640456"/>
                </a:lnTo>
                <a:cubicBezTo>
                  <a:pt x="10235234" y="3640456"/>
                  <a:pt x="10246410" y="3637002"/>
                  <a:pt x="10253319" y="3630093"/>
                </a:cubicBezTo>
                <a:cubicBezTo>
                  <a:pt x="10260228" y="3623184"/>
                  <a:pt x="10263683" y="3612008"/>
                  <a:pt x="10263683" y="3596565"/>
                </a:cubicBezTo>
                <a:lnTo>
                  <a:pt x="10263683" y="2806523"/>
                </a:lnTo>
                <a:cubicBezTo>
                  <a:pt x="10263683" y="2791080"/>
                  <a:pt x="10260228" y="2779904"/>
                  <a:pt x="10253319" y="2772995"/>
                </a:cubicBezTo>
                <a:cubicBezTo>
                  <a:pt x="10246410" y="2766087"/>
                  <a:pt x="10235234" y="2762632"/>
                  <a:pt x="10219791" y="2762632"/>
                </a:cubicBezTo>
                <a:lnTo>
                  <a:pt x="10036911" y="2762632"/>
                </a:lnTo>
                <a:cubicBezTo>
                  <a:pt x="10021468" y="2762632"/>
                  <a:pt x="10010292" y="2766087"/>
                  <a:pt x="10003383" y="2772995"/>
                </a:cubicBezTo>
                <a:cubicBezTo>
                  <a:pt x="9996474" y="2779904"/>
                  <a:pt x="9993020" y="2791080"/>
                  <a:pt x="9993020" y="2806523"/>
                </a:cubicBezTo>
                <a:lnTo>
                  <a:pt x="9993020" y="3066213"/>
                </a:lnTo>
                <a:lnTo>
                  <a:pt x="9756495" y="2795551"/>
                </a:lnTo>
                <a:cubicBezTo>
                  <a:pt x="9745928" y="2783359"/>
                  <a:pt x="9735159" y="2774824"/>
                  <a:pt x="9724186" y="2769947"/>
                </a:cubicBezTo>
                <a:cubicBezTo>
                  <a:pt x="9713214" y="2765071"/>
                  <a:pt x="9700006" y="2762632"/>
                  <a:pt x="9684562" y="2762632"/>
                </a:cubicBezTo>
                <a:close/>
                <a:moveTo>
                  <a:pt x="7163028" y="2762632"/>
                </a:moveTo>
                <a:cubicBezTo>
                  <a:pt x="7084187" y="2762632"/>
                  <a:pt x="7022414" y="2781123"/>
                  <a:pt x="6977710" y="2818106"/>
                </a:cubicBezTo>
                <a:cubicBezTo>
                  <a:pt x="6933006" y="2855088"/>
                  <a:pt x="6910654" y="2908123"/>
                  <a:pt x="6910654" y="2977211"/>
                </a:cubicBezTo>
                <a:lnTo>
                  <a:pt x="6910654" y="3105228"/>
                </a:lnTo>
                <a:cubicBezTo>
                  <a:pt x="6910654" y="3173503"/>
                  <a:pt x="6927926" y="3222271"/>
                  <a:pt x="6962470" y="3251531"/>
                </a:cubicBezTo>
                <a:cubicBezTo>
                  <a:pt x="6997014" y="3280792"/>
                  <a:pt x="7042734" y="3299487"/>
                  <a:pt x="7099630" y="3307615"/>
                </a:cubicBezTo>
                <a:lnTo>
                  <a:pt x="7282510" y="3333218"/>
                </a:lnTo>
                <a:cubicBezTo>
                  <a:pt x="7293076" y="3334031"/>
                  <a:pt x="7301001" y="3337688"/>
                  <a:pt x="7306284" y="3344191"/>
                </a:cubicBezTo>
                <a:cubicBezTo>
                  <a:pt x="7311568" y="3350693"/>
                  <a:pt x="7314209" y="3360853"/>
                  <a:pt x="7314209" y="3374671"/>
                </a:cubicBezTo>
                <a:cubicBezTo>
                  <a:pt x="7314209" y="3384424"/>
                  <a:pt x="7311568" y="3392756"/>
                  <a:pt x="7306284" y="3399664"/>
                </a:cubicBezTo>
                <a:cubicBezTo>
                  <a:pt x="7301001" y="3406573"/>
                  <a:pt x="7293076" y="3410028"/>
                  <a:pt x="7282510" y="3410028"/>
                </a:cubicBezTo>
                <a:lnTo>
                  <a:pt x="6954545" y="3410028"/>
                </a:lnTo>
                <a:cubicBezTo>
                  <a:pt x="6939102" y="3410028"/>
                  <a:pt x="6927926" y="3413482"/>
                  <a:pt x="6921017" y="3420391"/>
                </a:cubicBezTo>
                <a:cubicBezTo>
                  <a:pt x="6914108" y="3427299"/>
                  <a:pt x="6910654" y="3438475"/>
                  <a:pt x="6910654" y="3453919"/>
                </a:cubicBezTo>
                <a:lnTo>
                  <a:pt x="6910654" y="3596565"/>
                </a:lnTo>
                <a:cubicBezTo>
                  <a:pt x="6910654" y="3612008"/>
                  <a:pt x="6914108" y="3623184"/>
                  <a:pt x="6921017" y="3630093"/>
                </a:cubicBezTo>
                <a:cubicBezTo>
                  <a:pt x="6927926" y="3637002"/>
                  <a:pt x="6939102" y="3640456"/>
                  <a:pt x="6954545" y="3640456"/>
                </a:cubicBezTo>
                <a:lnTo>
                  <a:pt x="7339812" y="3640456"/>
                </a:lnTo>
                <a:cubicBezTo>
                  <a:pt x="7417841" y="3640456"/>
                  <a:pt x="7479411" y="3621965"/>
                  <a:pt x="7524521" y="3584983"/>
                </a:cubicBezTo>
                <a:cubicBezTo>
                  <a:pt x="7569632" y="3548000"/>
                  <a:pt x="7592187" y="3494965"/>
                  <a:pt x="7592187" y="3425877"/>
                </a:cubicBezTo>
                <a:lnTo>
                  <a:pt x="7592187" y="3297861"/>
                </a:lnTo>
                <a:cubicBezTo>
                  <a:pt x="7592187" y="3229586"/>
                  <a:pt x="7574712" y="3180818"/>
                  <a:pt x="7539761" y="3151557"/>
                </a:cubicBezTo>
                <a:cubicBezTo>
                  <a:pt x="7504811" y="3122296"/>
                  <a:pt x="7458888" y="3103602"/>
                  <a:pt x="7401992" y="3095474"/>
                </a:cubicBezTo>
                <a:lnTo>
                  <a:pt x="7220331" y="3071090"/>
                </a:lnTo>
                <a:cubicBezTo>
                  <a:pt x="7209765" y="3070277"/>
                  <a:pt x="7201637" y="3066213"/>
                  <a:pt x="7195947" y="3058898"/>
                </a:cubicBezTo>
                <a:cubicBezTo>
                  <a:pt x="7190257" y="3051583"/>
                  <a:pt x="7187412" y="3042642"/>
                  <a:pt x="7187412" y="3032075"/>
                </a:cubicBezTo>
                <a:cubicBezTo>
                  <a:pt x="7187412" y="3021509"/>
                  <a:pt x="7190257" y="3012772"/>
                  <a:pt x="7195947" y="3005863"/>
                </a:cubicBezTo>
                <a:cubicBezTo>
                  <a:pt x="7201637" y="2998954"/>
                  <a:pt x="7209765" y="2995500"/>
                  <a:pt x="7220331" y="2995500"/>
                </a:cubicBezTo>
                <a:lnTo>
                  <a:pt x="7504404" y="2995500"/>
                </a:lnTo>
                <a:cubicBezTo>
                  <a:pt x="7519847" y="2995500"/>
                  <a:pt x="7531023" y="2992045"/>
                  <a:pt x="7537932" y="2985136"/>
                </a:cubicBezTo>
                <a:cubicBezTo>
                  <a:pt x="7544841" y="2978228"/>
                  <a:pt x="7548296" y="2967051"/>
                  <a:pt x="7548296" y="2951608"/>
                </a:cubicBezTo>
                <a:lnTo>
                  <a:pt x="7548296" y="2806523"/>
                </a:lnTo>
                <a:cubicBezTo>
                  <a:pt x="7548296" y="2791080"/>
                  <a:pt x="7544841" y="2779904"/>
                  <a:pt x="7537932" y="2772995"/>
                </a:cubicBezTo>
                <a:cubicBezTo>
                  <a:pt x="7531023" y="2766087"/>
                  <a:pt x="7519847" y="2762632"/>
                  <a:pt x="7504404" y="2762632"/>
                </a:cubicBezTo>
                <a:close/>
                <a:moveTo>
                  <a:pt x="8984284" y="2744344"/>
                </a:moveTo>
                <a:cubicBezTo>
                  <a:pt x="8908694" y="2744344"/>
                  <a:pt x="8846108" y="2750440"/>
                  <a:pt x="8796528" y="2762632"/>
                </a:cubicBezTo>
                <a:cubicBezTo>
                  <a:pt x="8746946" y="2774824"/>
                  <a:pt x="8708136" y="2791893"/>
                  <a:pt x="8680094" y="2813839"/>
                </a:cubicBezTo>
                <a:cubicBezTo>
                  <a:pt x="8652052" y="2835784"/>
                  <a:pt x="8632545" y="2861997"/>
                  <a:pt x="8621572" y="2892477"/>
                </a:cubicBezTo>
                <a:cubicBezTo>
                  <a:pt x="8610600" y="2922957"/>
                  <a:pt x="8605113" y="2956891"/>
                  <a:pt x="8605113" y="2994280"/>
                </a:cubicBezTo>
                <a:lnTo>
                  <a:pt x="8605113" y="3410028"/>
                </a:lnTo>
                <a:cubicBezTo>
                  <a:pt x="8605113" y="3447416"/>
                  <a:pt x="8610600" y="3481351"/>
                  <a:pt x="8621572" y="3511831"/>
                </a:cubicBezTo>
                <a:cubicBezTo>
                  <a:pt x="8632545" y="3542311"/>
                  <a:pt x="8652052" y="3568320"/>
                  <a:pt x="8680094" y="3589859"/>
                </a:cubicBezTo>
                <a:cubicBezTo>
                  <a:pt x="8708136" y="3611399"/>
                  <a:pt x="8746946" y="3628264"/>
                  <a:pt x="8796528" y="3640456"/>
                </a:cubicBezTo>
                <a:cubicBezTo>
                  <a:pt x="8846108" y="3652648"/>
                  <a:pt x="8908694" y="3658744"/>
                  <a:pt x="8984284" y="3658744"/>
                </a:cubicBezTo>
                <a:cubicBezTo>
                  <a:pt x="9059874" y="3658744"/>
                  <a:pt x="9122257" y="3652648"/>
                  <a:pt x="9171432" y="3640456"/>
                </a:cubicBezTo>
                <a:cubicBezTo>
                  <a:pt x="9220606" y="3628264"/>
                  <a:pt x="9259214" y="3611399"/>
                  <a:pt x="9287256" y="3589859"/>
                </a:cubicBezTo>
                <a:cubicBezTo>
                  <a:pt x="9315298" y="3568320"/>
                  <a:pt x="9334804" y="3542311"/>
                  <a:pt x="9345777" y="3511831"/>
                </a:cubicBezTo>
                <a:cubicBezTo>
                  <a:pt x="9356750" y="3481351"/>
                  <a:pt x="9362236" y="3447416"/>
                  <a:pt x="9362236" y="3410028"/>
                </a:cubicBezTo>
                <a:lnTo>
                  <a:pt x="9362236" y="2994280"/>
                </a:lnTo>
                <a:cubicBezTo>
                  <a:pt x="9362236" y="2956891"/>
                  <a:pt x="9356750" y="2922957"/>
                  <a:pt x="9345777" y="2892477"/>
                </a:cubicBezTo>
                <a:cubicBezTo>
                  <a:pt x="9334804" y="2861997"/>
                  <a:pt x="9315298" y="2835784"/>
                  <a:pt x="9287256" y="2813839"/>
                </a:cubicBezTo>
                <a:cubicBezTo>
                  <a:pt x="9259214" y="2791893"/>
                  <a:pt x="9220606" y="2774824"/>
                  <a:pt x="9171432" y="2762632"/>
                </a:cubicBezTo>
                <a:cubicBezTo>
                  <a:pt x="9122257" y="2750440"/>
                  <a:pt x="9059874" y="2744344"/>
                  <a:pt x="8984284" y="2744344"/>
                </a:cubicBezTo>
                <a:close/>
                <a:moveTo>
                  <a:pt x="8088935" y="2744344"/>
                </a:moveTo>
                <a:cubicBezTo>
                  <a:pt x="8013344" y="2744344"/>
                  <a:pt x="7950759" y="2750440"/>
                  <a:pt x="7901178" y="2762632"/>
                </a:cubicBezTo>
                <a:cubicBezTo>
                  <a:pt x="7851597" y="2774824"/>
                  <a:pt x="7812786" y="2791893"/>
                  <a:pt x="7784744" y="2813839"/>
                </a:cubicBezTo>
                <a:cubicBezTo>
                  <a:pt x="7756703" y="2835784"/>
                  <a:pt x="7737195" y="2861997"/>
                  <a:pt x="7726223" y="2892477"/>
                </a:cubicBezTo>
                <a:cubicBezTo>
                  <a:pt x="7715250" y="2922957"/>
                  <a:pt x="7709763" y="2956891"/>
                  <a:pt x="7709763" y="2994280"/>
                </a:cubicBezTo>
                <a:lnTo>
                  <a:pt x="7709763" y="3410028"/>
                </a:lnTo>
                <a:cubicBezTo>
                  <a:pt x="7709763" y="3447416"/>
                  <a:pt x="7715250" y="3481351"/>
                  <a:pt x="7726223" y="3511831"/>
                </a:cubicBezTo>
                <a:cubicBezTo>
                  <a:pt x="7737195" y="3542311"/>
                  <a:pt x="7756703" y="3568320"/>
                  <a:pt x="7784744" y="3589859"/>
                </a:cubicBezTo>
                <a:cubicBezTo>
                  <a:pt x="7812786" y="3611399"/>
                  <a:pt x="7851597" y="3628264"/>
                  <a:pt x="7901178" y="3640456"/>
                </a:cubicBezTo>
                <a:cubicBezTo>
                  <a:pt x="7950759" y="3652648"/>
                  <a:pt x="8013344" y="3658744"/>
                  <a:pt x="8088935" y="3658744"/>
                </a:cubicBezTo>
                <a:cubicBezTo>
                  <a:pt x="8164525" y="3658744"/>
                  <a:pt x="8226907" y="3652648"/>
                  <a:pt x="8276082" y="3640456"/>
                </a:cubicBezTo>
                <a:cubicBezTo>
                  <a:pt x="8325256" y="3628264"/>
                  <a:pt x="8363864" y="3611399"/>
                  <a:pt x="8391906" y="3589859"/>
                </a:cubicBezTo>
                <a:cubicBezTo>
                  <a:pt x="8419947" y="3568320"/>
                  <a:pt x="8439454" y="3542311"/>
                  <a:pt x="8450427" y="3511831"/>
                </a:cubicBezTo>
                <a:cubicBezTo>
                  <a:pt x="8461400" y="3481351"/>
                  <a:pt x="8466886" y="3447416"/>
                  <a:pt x="8466886" y="3410028"/>
                </a:cubicBezTo>
                <a:lnTo>
                  <a:pt x="8466886" y="2994280"/>
                </a:lnTo>
                <a:cubicBezTo>
                  <a:pt x="8466886" y="2956891"/>
                  <a:pt x="8461400" y="2922957"/>
                  <a:pt x="8450427" y="2892477"/>
                </a:cubicBezTo>
                <a:cubicBezTo>
                  <a:pt x="8439454" y="2861997"/>
                  <a:pt x="8419947" y="2835784"/>
                  <a:pt x="8391906" y="2813839"/>
                </a:cubicBezTo>
                <a:cubicBezTo>
                  <a:pt x="8363864" y="2791893"/>
                  <a:pt x="8325256" y="2774824"/>
                  <a:pt x="8276082" y="2762632"/>
                </a:cubicBezTo>
                <a:cubicBezTo>
                  <a:pt x="8226907" y="2750440"/>
                  <a:pt x="8164525" y="2744344"/>
                  <a:pt x="8088935" y="2744344"/>
                </a:cubicBezTo>
                <a:close/>
                <a:moveTo>
                  <a:pt x="0" y="0"/>
                </a:moveTo>
                <a:lnTo>
                  <a:pt x="12363454" y="0"/>
                </a:lnTo>
                <a:lnTo>
                  <a:pt x="12363454" y="7016750"/>
                </a:lnTo>
                <a:lnTo>
                  <a:pt x="0" y="70167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0">
              <a:solidFill>
                <a:schemeClr val="bg1"/>
              </a:solidFill>
              <a:latin typeface="Bungee Inline" pitchFamily="2" charset="0"/>
              <a:cs typeface="Biom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400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eon Aesthetic | 100+ best free aesthetic, neon, light and night photos on  Unsplash">
            <a:extLst>
              <a:ext uri="{FF2B5EF4-FFF2-40B4-BE49-F238E27FC236}">
                <a16:creationId xmlns:a16="http://schemas.microsoft.com/office/drawing/2014/main" id="{F9148FD6-316C-64F1-3890-CFFF32E97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593977" y="-2670177"/>
            <a:ext cx="7175500" cy="12363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67007D-0300-F2C4-3434-1FA8F7D93F7E}"/>
              </a:ext>
            </a:extLst>
          </p:cNvPr>
          <p:cNvSpPr txBox="1"/>
          <p:nvPr/>
        </p:nvSpPr>
        <p:spPr>
          <a:xfrm>
            <a:off x="0" y="152400"/>
            <a:ext cx="12363454" cy="6583680"/>
          </a:xfrm>
          <a:custGeom>
            <a:avLst/>
            <a:gdLst/>
            <a:ahLst/>
            <a:cxnLst/>
            <a:rect l="l" t="t" r="r" b="b"/>
            <a:pathLst>
              <a:path w="12363454" h="7016750">
                <a:moveTo>
                  <a:pt x="2944873" y="3038667"/>
                </a:moveTo>
                <a:cubicBezTo>
                  <a:pt x="2984992" y="3038667"/>
                  <a:pt x="3010624" y="3043682"/>
                  <a:pt x="3021768" y="3053712"/>
                </a:cubicBezTo>
                <a:cubicBezTo>
                  <a:pt x="3032912" y="3063741"/>
                  <a:pt x="3038484" y="3075814"/>
                  <a:pt x="3038484" y="3089930"/>
                </a:cubicBezTo>
                <a:lnTo>
                  <a:pt x="3038484" y="3389711"/>
                </a:lnTo>
                <a:cubicBezTo>
                  <a:pt x="3038484" y="3404570"/>
                  <a:pt x="3032912" y="3417014"/>
                  <a:pt x="3021768" y="3427044"/>
                </a:cubicBezTo>
                <a:cubicBezTo>
                  <a:pt x="3010624" y="3437074"/>
                  <a:pt x="2984992" y="3442089"/>
                  <a:pt x="2944873" y="3442089"/>
                </a:cubicBezTo>
                <a:cubicBezTo>
                  <a:pt x="2904754" y="3442089"/>
                  <a:pt x="2879122" y="3437074"/>
                  <a:pt x="2867978" y="3427044"/>
                </a:cubicBezTo>
                <a:cubicBezTo>
                  <a:pt x="2856833" y="3417014"/>
                  <a:pt x="2851261" y="3404570"/>
                  <a:pt x="2851261" y="3389711"/>
                </a:cubicBezTo>
                <a:lnTo>
                  <a:pt x="2851261" y="3089930"/>
                </a:lnTo>
                <a:cubicBezTo>
                  <a:pt x="2851261" y="3075814"/>
                  <a:pt x="2856833" y="3063741"/>
                  <a:pt x="2867978" y="3053712"/>
                </a:cubicBezTo>
                <a:cubicBezTo>
                  <a:pt x="2879122" y="3043682"/>
                  <a:pt x="2904754" y="3038667"/>
                  <a:pt x="2944873" y="3038667"/>
                </a:cubicBezTo>
                <a:close/>
                <a:moveTo>
                  <a:pt x="8984284" y="2982088"/>
                </a:moveTo>
                <a:cubicBezTo>
                  <a:pt x="9028176" y="2982088"/>
                  <a:pt x="9056218" y="2987575"/>
                  <a:pt x="9068409" y="2998547"/>
                </a:cubicBezTo>
                <a:cubicBezTo>
                  <a:pt x="9080602" y="3009520"/>
                  <a:pt x="9086697" y="3022728"/>
                  <a:pt x="9086697" y="3038172"/>
                </a:cubicBezTo>
                <a:lnTo>
                  <a:pt x="9086697" y="3366136"/>
                </a:lnTo>
                <a:cubicBezTo>
                  <a:pt x="9086697" y="3382392"/>
                  <a:pt x="9080602" y="3396007"/>
                  <a:pt x="9068409" y="3406979"/>
                </a:cubicBezTo>
                <a:cubicBezTo>
                  <a:pt x="9056218" y="3417952"/>
                  <a:pt x="9028176" y="3423439"/>
                  <a:pt x="8984284" y="3423439"/>
                </a:cubicBezTo>
                <a:cubicBezTo>
                  <a:pt x="8940393" y="3423439"/>
                  <a:pt x="8912352" y="3417952"/>
                  <a:pt x="8900160" y="3406979"/>
                </a:cubicBezTo>
                <a:cubicBezTo>
                  <a:pt x="8887968" y="3396007"/>
                  <a:pt x="8881872" y="3382392"/>
                  <a:pt x="8881872" y="3366136"/>
                </a:cubicBezTo>
                <a:lnTo>
                  <a:pt x="8881872" y="3038172"/>
                </a:lnTo>
                <a:cubicBezTo>
                  <a:pt x="8881872" y="3022728"/>
                  <a:pt x="8887968" y="3009520"/>
                  <a:pt x="8900160" y="2998547"/>
                </a:cubicBezTo>
                <a:cubicBezTo>
                  <a:pt x="8912352" y="2987575"/>
                  <a:pt x="8940393" y="2982088"/>
                  <a:pt x="8984284" y="2982088"/>
                </a:cubicBezTo>
                <a:close/>
                <a:moveTo>
                  <a:pt x="8088935" y="2982088"/>
                </a:moveTo>
                <a:cubicBezTo>
                  <a:pt x="8132826" y="2982088"/>
                  <a:pt x="8160868" y="2987575"/>
                  <a:pt x="8173059" y="2998547"/>
                </a:cubicBezTo>
                <a:cubicBezTo>
                  <a:pt x="8185252" y="3009520"/>
                  <a:pt x="8191347" y="3022728"/>
                  <a:pt x="8191347" y="3038172"/>
                </a:cubicBezTo>
                <a:lnTo>
                  <a:pt x="8191347" y="3366136"/>
                </a:lnTo>
                <a:cubicBezTo>
                  <a:pt x="8191347" y="3382392"/>
                  <a:pt x="8185252" y="3396007"/>
                  <a:pt x="8173059" y="3406979"/>
                </a:cubicBezTo>
                <a:cubicBezTo>
                  <a:pt x="8160868" y="3417952"/>
                  <a:pt x="8132826" y="3423439"/>
                  <a:pt x="8088935" y="3423439"/>
                </a:cubicBezTo>
                <a:cubicBezTo>
                  <a:pt x="8045043" y="3423439"/>
                  <a:pt x="8017002" y="3417952"/>
                  <a:pt x="8004810" y="3406979"/>
                </a:cubicBezTo>
                <a:cubicBezTo>
                  <a:pt x="7992618" y="3396007"/>
                  <a:pt x="7986522" y="3382392"/>
                  <a:pt x="7986522" y="3366136"/>
                </a:cubicBezTo>
                <a:lnTo>
                  <a:pt x="7986522" y="3038172"/>
                </a:lnTo>
                <a:cubicBezTo>
                  <a:pt x="7986522" y="3022728"/>
                  <a:pt x="7992618" y="3009520"/>
                  <a:pt x="8004810" y="2998547"/>
                </a:cubicBezTo>
                <a:cubicBezTo>
                  <a:pt x="8017002" y="2987575"/>
                  <a:pt x="8045043" y="2982088"/>
                  <a:pt x="8088935" y="2982088"/>
                </a:cubicBezTo>
                <a:close/>
                <a:moveTo>
                  <a:pt x="6174667" y="2938368"/>
                </a:moveTo>
                <a:lnTo>
                  <a:pt x="6367463" y="2938368"/>
                </a:lnTo>
                <a:lnTo>
                  <a:pt x="6367463" y="2949513"/>
                </a:lnTo>
                <a:lnTo>
                  <a:pt x="6174667" y="2949513"/>
                </a:lnTo>
                <a:cubicBezTo>
                  <a:pt x="6109287" y="2949513"/>
                  <a:pt x="6065082" y="2959728"/>
                  <a:pt x="6042050" y="2980159"/>
                </a:cubicBezTo>
                <a:cubicBezTo>
                  <a:pt x="6019019" y="3000590"/>
                  <a:pt x="6007503" y="3035323"/>
                  <a:pt x="6007503" y="3084358"/>
                </a:cubicBezTo>
                <a:lnTo>
                  <a:pt x="6007503" y="3396397"/>
                </a:lnTo>
                <a:cubicBezTo>
                  <a:pt x="6007503" y="3444689"/>
                  <a:pt x="6020319" y="3478865"/>
                  <a:pt x="6045950" y="3498924"/>
                </a:cubicBezTo>
                <a:cubicBezTo>
                  <a:pt x="6071583" y="3518984"/>
                  <a:pt x="6121917" y="3529014"/>
                  <a:pt x="6196955" y="3529014"/>
                </a:cubicBezTo>
                <a:lnTo>
                  <a:pt x="6407582" y="3529014"/>
                </a:lnTo>
                <a:lnTo>
                  <a:pt x="6407582" y="3316159"/>
                </a:lnTo>
                <a:lnTo>
                  <a:pt x="6418726" y="3316159"/>
                </a:lnTo>
                <a:lnTo>
                  <a:pt x="6418726" y="3540158"/>
                </a:lnTo>
                <a:lnTo>
                  <a:pt x="6196955" y="3540158"/>
                </a:lnTo>
                <a:cubicBezTo>
                  <a:pt x="6156093" y="3540158"/>
                  <a:pt x="6122660" y="3537558"/>
                  <a:pt x="6096657" y="3532357"/>
                </a:cubicBezTo>
                <a:cubicBezTo>
                  <a:pt x="6070654" y="3527156"/>
                  <a:pt x="6050223" y="3518798"/>
                  <a:pt x="6035364" y="3507282"/>
                </a:cubicBezTo>
                <a:cubicBezTo>
                  <a:pt x="6020505" y="3495767"/>
                  <a:pt x="6010289" y="3480908"/>
                  <a:pt x="6004717" y="3462705"/>
                </a:cubicBezTo>
                <a:cubicBezTo>
                  <a:pt x="5999145" y="3444503"/>
                  <a:pt x="5996359" y="3422400"/>
                  <a:pt x="5996359" y="3396397"/>
                </a:cubicBezTo>
                <a:lnTo>
                  <a:pt x="5996359" y="3084358"/>
                </a:lnTo>
                <a:cubicBezTo>
                  <a:pt x="5996359" y="3031609"/>
                  <a:pt x="6008247" y="2994090"/>
                  <a:pt x="6032020" y="2971801"/>
                </a:cubicBezTo>
                <a:cubicBezTo>
                  <a:pt x="6055795" y="2949513"/>
                  <a:pt x="6103343" y="2938368"/>
                  <a:pt x="6174667" y="2938368"/>
                </a:cubicBezTo>
                <a:close/>
                <a:moveTo>
                  <a:pt x="4455137" y="2938368"/>
                </a:moveTo>
                <a:lnTo>
                  <a:pt x="4809524" y="2938368"/>
                </a:lnTo>
                <a:lnTo>
                  <a:pt x="4809524" y="2949513"/>
                </a:lnTo>
                <a:lnTo>
                  <a:pt x="4639018" y="2949513"/>
                </a:lnTo>
                <a:lnTo>
                  <a:pt x="4639018" y="3529014"/>
                </a:lnTo>
                <a:lnTo>
                  <a:pt x="4809524" y="3529014"/>
                </a:lnTo>
                <a:lnTo>
                  <a:pt x="4809524" y="3540158"/>
                </a:lnTo>
                <a:lnTo>
                  <a:pt x="4455137" y="3540158"/>
                </a:lnTo>
                <a:lnTo>
                  <a:pt x="4455137" y="3529014"/>
                </a:lnTo>
                <a:lnTo>
                  <a:pt x="4627873" y="3529014"/>
                </a:lnTo>
                <a:lnTo>
                  <a:pt x="4627873" y="2949513"/>
                </a:lnTo>
                <a:lnTo>
                  <a:pt x="4455137" y="2949513"/>
                </a:lnTo>
                <a:close/>
                <a:moveTo>
                  <a:pt x="3576799" y="2938368"/>
                </a:moveTo>
                <a:lnTo>
                  <a:pt x="3595745" y="2938368"/>
                </a:lnTo>
                <a:cubicBezTo>
                  <a:pt x="3601688" y="2938368"/>
                  <a:pt x="3607632" y="2939669"/>
                  <a:pt x="3613576" y="2942269"/>
                </a:cubicBezTo>
                <a:cubicBezTo>
                  <a:pt x="3619519" y="2944869"/>
                  <a:pt x="3624720" y="2949884"/>
                  <a:pt x="3629178" y="2957314"/>
                </a:cubicBezTo>
                <a:lnTo>
                  <a:pt x="3765137" y="3164597"/>
                </a:lnTo>
                <a:cubicBezTo>
                  <a:pt x="3777768" y="3183913"/>
                  <a:pt x="3787054" y="3196544"/>
                  <a:pt x="3792998" y="3202487"/>
                </a:cubicBezTo>
                <a:cubicBezTo>
                  <a:pt x="3798942" y="3208431"/>
                  <a:pt x="3808600" y="3211403"/>
                  <a:pt x="3821973" y="3211403"/>
                </a:cubicBezTo>
                <a:cubicBezTo>
                  <a:pt x="3835346" y="3211403"/>
                  <a:pt x="3845005" y="3208431"/>
                  <a:pt x="3850948" y="3202487"/>
                </a:cubicBezTo>
                <a:cubicBezTo>
                  <a:pt x="3856892" y="3196544"/>
                  <a:pt x="3866179" y="3183913"/>
                  <a:pt x="3878809" y="3164597"/>
                </a:cubicBezTo>
                <a:lnTo>
                  <a:pt x="4014768" y="2957314"/>
                </a:lnTo>
                <a:cubicBezTo>
                  <a:pt x="4019226" y="2949884"/>
                  <a:pt x="4024241" y="2944869"/>
                  <a:pt x="4029813" y="2942269"/>
                </a:cubicBezTo>
                <a:cubicBezTo>
                  <a:pt x="4035385" y="2939669"/>
                  <a:pt x="4041143" y="2938368"/>
                  <a:pt x="4047087" y="2938368"/>
                </a:cubicBezTo>
                <a:lnTo>
                  <a:pt x="4066032" y="2938368"/>
                </a:lnTo>
                <a:cubicBezTo>
                  <a:pt x="4076433" y="2938368"/>
                  <a:pt x="4084049" y="2941154"/>
                  <a:pt x="4088878" y="2946727"/>
                </a:cubicBezTo>
                <a:cubicBezTo>
                  <a:pt x="4093707" y="2952299"/>
                  <a:pt x="4096121" y="2961029"/>
                  <a:pt x="4096121" y="2972916"/>
                </a:cubicBezTo>
                <a:lnTo>
                  <a:pt x="4096121" y="3540158"/>
                </a:lnTo>
                <a:lnTo>
                  <a:pt x="4084978" y="3540158"/>
                </a:lnTo>
                <a:lnTo>
                  <a:pt x="4084978" y="2972916"/>
                </a:lnTo>
                <a:cubicBezTo>
                  <a:pt x="4084978" y="2966972"/>
                  <a:pt x="4083677" y="2961586"/>
                  <a:pt x="4081077" y="2956756"/>
                </a:cubicBezTo>
                <a:cubicBezTo>
                  <a:pt x="4078476" y="2951927"/>
                  <a:pt x="4073461" y="2949513"/>
                  <a:pt x="4066032" y="2949513"/>
                </a:cubicBezTo>
                <a:lnTo>
                  <a:pt x="4049315" y="2949513"/>
                </a:lnTo>
                <a:cubicBezTo>
                  <a:pt x="4044115" y="2949513"/>
                  <a:pt x="4039658" y="2950256"/>
                  <a:pt x="4035942" y="2951742"/>
                </a:cubicBezTo>
                <a:cubicBezTo>
                  <a:pt x="4032228" y="2953227"/>
                  <a:pt x="4028142" y="2957685"/>
                  <a:pt x="4023684" y="2965115"/>
                </a:cubicBezTo>
                <a:lnTo>
                  <a:pt x="3887724" y="3170169"/>
                </a:lnTo>
                <a:cubicBezTo>
                  <a:pt x="3874351" y="3190228"/>
                  <a:pt x="3864135" y="3203973"/>
                  <a:pt x="3857077" y="3211403"/>
                </a:cubicBezTo>
                <a:cubicBezTo>
                  <a:pt x="3850019" y="3218832"/>
                  <a:pt x="3838318" y="3222547"/>
                  <a:pt x="3821973" y="3222547"/>
                </a:cubicBezTo>
                <a:cubicBezTo>
                  <a:pt x="3805628" y="3222547"/>
                  <a:pt x="3793927" y="3218832"/>
                  <a:pt x="3786869" y="3211403"/>
                </a:cubicBezTo>
                <a:cubicBezTo>
                  <a:pt x="3779810" y="3203973"/>
                  <a:pt x="3769595" y="3190228"/>
                  <a:pt x="3756222" y="3170169"/>
                </a:cubicBezTo>
                <a:lnTo>
                  <a:pt x="3620262" y="2965115"/>
                </a:lnTo>
                <a:cubicBezTo>
                  <a:pt x="3615805" y="2957685"/>
                  <a:pt x="3611532" y="2953227"/>
                  <a:pt x="3607446" y="2951742"/>
                </a:cubicBezTo>
                <a:cubicBezTo>
                  <a:pt x="3603360" y="2950256"/>
                  <a:pt x="3598716" y="2949513"/>
                  <a:pt x="3593516" y="2949513"/>
                </a:cubicBezTo>
                <a:lnTo>
                  <a:pt x="3576799" y="2949513"/>
                </a:lnTo>
                <a:cubicBezTo>
                  <a:pt x="3569370" y="2949513"/>
                  <a:pt x="3564541" y="2951927"/>
                  <a:pt x="3562312" y="2956756"/>
                </a:cubicBezTo>
                <a:cubicBezTo>
                  <a:pt x="3560083" y="2961586"/>
                  <a:pt x="3558969" y="2966972"/>
                  <a:pt x="3558969" y="2972916"/>
                </a:cubicBezTo>
                <a:lnTo>
                  <a:pt x="3558969" y="3540158"/>
                </a:lnTo>
                <a:lnTo>
                  <a:pt x="3547825" y="3540158"/>
                </a:lnTo>
                <a:lnTo>
                  <a:pt x="3547825" y="2972916"/>
                </a:lnTo>
                <a:cubicBezTo>
                  <a:pt x="3547825" y="2961029"/>
                  <a:pt x="3550239" y="2952299"/>
                  <a:pt x="3555068" y="2946727"/>
                </a:cubicBezTo>
                <a:cubicBezTo>
                  <a:pt x="3559897" y="2941154"/>
                  <a:pt x="3567141" y="2938368"/>
                  <a:pt x="3576799" y="2938368"/>
                </a:cubicBezTo>
                <a:close/>
                <a:moveTo>
                  <a:pt x="2201627" y="2938368"/>
                </a:moveTo>
                <a:lnTo>
                  <a:pt x="2387736" y="2938368"/>
                </a:lnTo>
                <a:lnTo>
                  <a:pt x="2387736" y="2949513"/>
                </a:lnTo>
                <a:lnTo>
                  <a:pt x="2201627" y="2949513"/>
                </a:lnTo>
                <a:cubicBezTo>
                  <a:pt x="2136248" y="2949513"/>
                  <a:pt x="2092042" y="2959728"/>
                  <a:pt x="2069011" y="2980159"/>
                </a:cubicBezTo>
                <a:cubicBezTo>
                  <a:pt x="2045979" y="3000590"/>
                  <a:pt x="2034464" y="3035323"/>
                  <a:pt x="2034464" y="3084358"/>
                </a:cubicBezTo>
                <a:lnTo>
                  <a:pt x="2034464" y="3396397"/>
                </a:lnTo>
                <a:cubicBezTo>
                  <a:pt x="2034464" y="3444689"/>
                  <a:pt x="2045608" y="3478865"/>
                  <a:pt x="2067897" y="3498924"/>
                </a:cubicBezTo>
                <a:cubicBezTo>
                  <a:pt x="2090185" y="3518984"/>
                  <a:pt x="2134762" y="3529014"/>
                  <a:pt x="2201627" y="3529014"/>
                </a:cubicBezTo>
                <a:lnTo>
                  <a:pt x="2387736" y="3529014"/>
                </a:lnTo>
                <a:lnTo>
                  <a:pt x="2387736" y="3540158"/>
                </a:lnTo>
                <a:lnTo>
                  <a:pt x="2201627" y="3540158"/>
                </a:lnTo>
                <a:cubicBezTo>
                  <a:pt x="2129561" y="3540158"/>
                  <a:pt x="2081827" y="3529014"/>
                  <a:pt x="2058424" y="3506725"/>
                </a:cubicBezTo>
                <a:cubicBezTo>
                  <a:pt x="2035021" y="3484437"/>
                  <a:pt x="2023320" y="3447661"/>
                  <a:pt x="2023320" y="3396397"/>
                </a:cubicBezTo>
                <a:lnTo>
                  <a:pt x="2023320" y="3084358"/>
                </a:lnTo>
                <a:cubicBezTo>
                  <a:pt x="2023320" y="3031609"/>
                  <a:pt x="2035207" y="2994090"/>
                  <a:pt x="2058981" y="2971801"/>
                </a:cubicBezTo>
                <a:cubicBezTo>
                  <a:pt x="2082756" y="2949513"/>
                  <a:pt x="2130304" y="2938368"/>
                  <a:pt x="2201627" y="2938368"/>
                </a:cubicBezTo>
                <a:close/>
                <a:moveTo>
                  <a:pt x="5179333" y="2937254"/>
                </a:moveTo>
                <a:cubicBezTo>
                  <a:pt x="5182305" y="2937254"/>
                  <a:pt x="5184905" y="2937997"/>
                  <a:pt x="5187134" y="2939483"/>
                </a:cubicBezTo>
                <a:cubicBezTo>
                  <a:pt x="5189363" y="2940969"/>
                  <a:pt x="5192334" y="2943569"/>
                  <a:pt x="5196049" y="2947284"/>
                </a:cubicBezTo>
                <a:lnTo>
                  <a:pt x="5606157" y="3408656"/>
                </a:lnTo>
                <a:lnTo>
                  <a:pt x="5606157" y="2938368"/>
                </a:lnTo>
                <a:lnTo>
                  <a:pt x="5617302" y="2938368"/>
                </a:lnTo>
                <a:lnTo>
                  <a:pt x="5617302" y="3540158"/>
                </a:lnTo>
                <a:lnTo>
                  <a:pt x="5606157" y="3540158"/>
                </a:lnTo>
                <a:lnTo>
                  <a:pt x="5606157" y="3425372"/>
                </a:lnTo>
                <a:lnTo>
                  <a:pt x="5184905" y="2952856"/>
                </a:lnTo>
                <a:cubicBezTo>
                  <a:pt x="5184162" y="2952113"/>
                  <a:pt x="5183233" y="2951370"/>
                  <a:pt x="5182119" y="2950627"/>
                </a:cubicBezTo>
                <a:cubicBezTo>
                  <a:pt x="5181004" y="2949884"/>
                  <a:pt x="5180076" y="2949513"/>
                  <a:pt x="5179333" y="2949513"/>
                </a:cubicBezTo>
                <a:cubicBezTo>
                  <a:pt x="5178590" y="2949513"/>
                  <a:pt x="5178033" y="2949884"/>
                  <a:pt x="5177661" y="2950627"/>
                </a:cubicBezTo>
                <a:cubicBezTo>
                  <a:pt x="5177290" y="2951370"/>
                  <a:pt x="5177104" y="2952113"/>
                  <a:pt x="5177104" y="2952856"/>
                </a:cubicBezTo>
                <a:lnTo>
                  <a:pt x="5177104" y="3540158"/>
                </a:lnTo>
                <a:lnTo>
                  <a:pt x="5165960" y="3540158"/>
                </a:lnTo>
                <a:lnTo>
                  <a:pt x="5165960" y="2950627"/>
                </a:lnTo>
                <a:cubicBezTo>
                  <a:pt x="5165960" y="2946170"/>
                  <a:pt x="5167445" y="2942826"/>
                  <a:pt x="5170417" y="2940597"/>
                </a:cubicBezTo>
                <a:cubicBezTo>
                  <a:pt x="5173389" y="2938368"/>
                  <a:pt x="5176361" y="2937254"/>
                  <a:pt x="5179333" y="2937254"/>
                </a:cubicBezTo>
                <a:close/>
                <a:moveTo>
                  <a:pt x="2942644" y="2936140"/>
                </a:moveTo>
                <a:cubicBezTo>
                  <a:pt x="2860176" y="2936140"/>
                  <a:pt x="2804084" y="2948955"/>
                  <a:pt x="2774366" y="2974587"/>
                </a:cubicBezTo>
                <a:cubicBezTo>
                  <a:pt x="2744648" y="3000219"/>
                  <a:pt x="2729789" y="3033838"/>
                  <a:pt x="2729789" y="3075443"/>
                </a:cubicBezTo>
                <a:lnTo>
                  <a:pt x="2729789" y="3404198"/>
                </a:lnTo>
                <a:cubicBezTo>
                  <a:pt x="2729789" y="3445803"/>
                  <a:pt x="2744648" y="3479422"/>
                  <a:pt x="2774366" y="3505053"/>
                </a:cubicBezTo>
                <a:cubicBezTo>
                  <a:pt x="2804084" y="3530685"/>
                  <a:pt x="2860176" y="3543501"/>
                  <a:pt x="2942644" y="3543501"/>
                </a:cubicBezTo>
                <a:cubicBezTo>
                  <a:pt x="3025111" y="3543501"/>
                  <a:pt x="3081575" y="3530685"/>
                  <a:pt x="3112037" y="3505053"/>
                </a:cubicBezTo>
                <a:cubicBezTo>
                  <a:pt x="3142498" y="3479422"/>
                  <a:pt x="3157728" y="3445803"/>
                  <a:pt x="3157728" y="3404198"/>
                </a:cubicBezTo>
                <a:lnTo>
                  <a:pt x="3157728" y="3075443"/>
                </a:lnTo>
                <a:cubicBezTo>
                  <a:pt x="3157728" y="3033838"/>
                  <a:pt x="3142498" y="3000219"/>
                  <a:pt x="3112037" y="2974587"/>
                </a:cubicBezTo>
                <a:cubicBezTo>
                  <a:pt x="3081575" y="2948955"/>
                  <a:pt x="3025111" y="2936140"/>
                  <a:pt x="2942644" y="2936140"/>
                </a:cubicBezTo>
                <a:close/>
                <a:moveTo>
                  <a:pt x="2942644" y="2924996"/>
                </a:moveTo>
                <a:cubicBezTo>
                  <a:pt x="3029569" y="2924996"/>
                  <a:pt x="3089005" y="2938926"/>
                  <a:pt x="3120952" y="2966786"/>
                </a:cubicBezTo>
                <a:cubicBezTo>
                  <a:pt x="3152899" y="2994647"/>
                  <a:pt x="3168872" y="3030866"/>
                  <a:pt x="3168872" y="3075443"/>
                </a:cubicBezTo>
                <a:lnTo>
                  <a:pt x="3168872" y="3404198"/>
                </a:lnTo>
                <a:cubicBezTo>
                  <a:pt x="3168872" y="3448775"/>
                  <a:pt x="3152899" y="3484994"/>
                  <a:pt x="3120952" y="3512854"/>
                </a:cubicBezTo>
                <a:cubicBezTo>
                  <a:pt x="3089005" y="3540715"/>
                  <a:pt x="3029569" y="3554645"/>
                  <a:pt x="2942644" y="3554645"/>
                </a:cubicBezTo>
                <a:cubicBezTo>
                  <a:pt x="2855719" y="3554645"/>
                  <a:pt x="2796654" y="3540715"/>
                  <a:pt x="2765451" y="3512854"/>
                </a:cubicBezTo>
                <a:cubicBezTo>
                  <a:pt x="2734246" y="3484994"/>
                  <a:pt x="2718645" y="3448775"/>
                  <a:pt x="2718645" y="3404198"/>
                </a:cubicBezTo>
                <a:lnTo>
                  <a:pt x="2718645" y="3075443"/>
                </a:lnTo>
                <a:cubicBezTo>
                  <a:pt x="2718645" y="3030866"/>
                  <a:pt x="2734246" y="2994647"/>
                  <a:pt x="2765451" y="2966786"/>
                </a:cubicBezTo>
                <a:cubicBezTo>
                  <a:pt x="2796654" y="2938926"/>
                  <a:pt x="2855719" y="2924996"/>
                  <a:pt x="2942644" y="2924996"/>
                </a:cubicBezTo>
                <a:close/>
                <a:moveTo>
                  <a:pt x="7167905" y="2872360"/>
                </a:moveTo>
                <a:lnTo>
                  <a:pt x="7438567" y="2872360"/>
                </a:lnTo>
                <a:lnTo>
                  <a:pt x="7438567" y="2884552"/>
                </a:lnTo>
                <a:lnTo>
                  <a:pt x="7167905" y="2884552"/>
                </a:lnTo>
                <a:cubicBezTo>
                  <a:pt x="7133767" y="2884552"/>
                  <a:pt x="7106539" y="2893900"/>
                  <a:pt x="7086219" y="2912594"/>
                </a:cubicBezTo>
                <a:cubicBezTo>
                  <a:pt x="7065899" y="2931288"/>
                  <a:pt x="7055739" y="2954860"/>
                  <a:pt x="7055739" y="2983307"/>
                </a:cubicBezTo>
                <a:lnTo>
                  <a:pt x="7055739" y="3083282"/>
                </a:lnTo>
                <a:cubicBezTo>
                  <a:pt x="7055739" y="3111730"/>
                  <a:pt x="7061428" y="3131644"/>
                  <a:pt x="7072808" y="3143023"/>
                </a:cubicBezTo>
                <a:cubicBezTo>
                  <a:pt x="7084187" y="3154402"/>
                  <a:pt x="7099224" y="3161717"/>
                  <a:pt x="7117918" y="3164968"/>
                </a:cubicBezTo>
                <a:lnTo>
                  <a:pt x="7375169" y="3217394"/>
                </a:lnTo>
                <a:cubicBezTo>
                  <a:pt x="7399553" y="3222271"/>
                  <a:pt x="7419670" y="3232837"/>
                  <a:pt x="7435519" y="3249093"/>
                </a:cubicBezTo>
                <a:cubicBezTo>
                  <a:pt x="7451369" y="3265349"/>
                  <a:pt x="7459294" y="3294610"/>
                  <a:pt x="7459294" y="3336875"/>
                </a:cubicBezTo>
                <a:lnTo>
                  <a:pt x="7459294" y="3407589"/>
                </a:lnTo>
                <a:cubicBezTo>
                  <a:pt x="7459294" y="3443352"/>
                  <a:pt x="7447102" y="3472816"/>
                  <a:pt x="7422718" y="3495981"/>
                </a:cubicBezTo>
                <a:cubicBezTo>
                  <a:pt x="7398334" y="3519146"/>
                  <a:pt x="7365416" y="3530728"/>
                  <a:pt x="7323963" y="3530728"/>
                </a:cubicBezTo>
                <a:lnTo>
                  <a:pt x="7020382" y="3530728"/>
                </a:lnTo>
                <a:lnTo>
                  <a:pt x="7020382" y="3518536"/>
                </a:lnTo>
                <a:lnTo>
                  <a:pt x="7323963" y="3518536"/>
                </a:lnTo>
                <a:cubicBezTo>
                  <a:pt x="7361352" y="3518536"/>
                  <a:pt x="7391222" y="3508173"/>
                  <a:pt x="7413574" y="3487447"/>
                </a:cubicBezTo>
                <a:cubicBezTo>
                  <a:pt x="7435926" y="3466720"/>
                  <a:pt x="7447102" y="3440101"/>
                  <a:pt x="7447102" y="3407589"/>
                </a:cubicBezTo>
                <a:lnTo>
                  <a:pt x="7447102" y="3336875"/>
                </a:lnTo>
                <a:cubicBezTo>
                  <a:pt x="7447102" y="3298674"/>
                  <a:pt x="7440396" y="3272461"/>
                  <a:pt x="7426985" y="3258237"/>
                </a:cubicBezTo>
                <a:cubicBezTo>
                  <a:pt x="7413574" y="3244013"/>
                  <a:pt x="7395489" y="3234463"/>
                  <a:pt x="7372731" y="3229586"/>
                </a:cubicBezTo>
                <a:lnTo>
                  <a:pt x="7115480" y="3177160"/>
                </a:lnTo>
                <a:cubicBezTo>
                  <a:pt x="7094347" y="3173096"/>
                  <a:pt x="7077075" y="3164765"/>
                  <a:pt x="7063664" y="3152167"/>
                </a:cubicBezTo>
                <a:cubicBezTo>
                  <a:pt x="7050252" y="3139568"/>
                  <a:pt x="7043547" y="3116607"/>
                  <a:pt x="7043547" y="3083282"/>
                </a:cubicBezTo>
                <a:lnTo>
                  <a:pt x="7043547" y="2983307"/>
                </a:lnTo>
                <a:cubicBezTo>
                  <a:pt x="7043547" y="2950795"/>
                  <a:pt x="7054926" y="2924176"/>
                  <a:pt x="7077684" y="2903450"/>
                </a:cubicBezTo>
                <a:cubicBezTo>
                  <a:pt x="7100443" y="2882723"/>
                  <a:pt x="7130517" y="2872360"/>
                  <a:pt x="7167905" y="2872360"/>
                </a:cubicBezTo>
                <a:close/>
                <a:moveTo>
                  <a:pt x="9656521" y="2871141"/>
                </a:moveTo>
                <a:cubicBezTo>
                  <a:pt x="9659772" y="2871141"/>
                  <a:pt x="9662617" y="2871954"/>
                  <a:pt x="9665055" y="2873579"/>
                </a:cubicBezTo>
                <a:cubicBezTo>
                  <a:pt x="9667494" y="2875205"/>
                  <a:pt x="9670745" y="2878050"/>
                  <a:pt x="9674808" y="2882114"/>
                </a:cubicBezTo>
                <a:lnTo>
                  <a:pt x="10123474" y="3386863"/>
                </a:lnTo>
                <a:lnTo>
                  <a:pt x="10123474" y="2872360"/>
                </a:lnTo>
                <a:lnTo>
                  <a:pt x="10135667" y="2872360"/>
                </a:lnTo>
                <a:lnTo>
                  <a:pt x="10135667" y="3530728"/>
                </a:lnTo>
                <a:lnTo>
                  <a:pt x="10123474" y="3530728"/>
                </a:lnTo>
                <a:lnTo>
                  <a:pt x="10123474" y="3405151"/>
                </a:lnTo>
                <a:lnTo>
                  <a:pt x="9662617" y="2888210"/>
                </a:lnTo>
                <a:cubicBezTo>
                  <a:pt x="9661804" y="2887397"/>
                  <a:pt x="9660788" y="2886584"/>
                  <a:pt x="9659569" y="2885772"/>
                </a:cubicBezTo>
                <a:cubicBezTo>
                  <a:pt x="9658350" y="2884958"/>
                  <a:pt x="9657334" y="2884552"/>
                  <a:pt x="9656521" y="2884552"/>
                </a:cubicBezTo>
                <a:cubicBezTo>
                  <a:pt x="9655708" y="2884552"/>
                  <a:pt x="9655098" y="2884958"/>
                  <a:pt x="9654692" y="2885772"/>
                </a:cubicBezTo>
                <a:cubicBezTo>
                  <a:pt x="9654286" y="2886584"/>
                  <a:pt x="9654082" y="2887397"/>
                  <a:pt x="9654082" y="2888210"/>
                </a:cubicBezTo>
                <a:lnTo>
                  <a:pt x="9654082" y="3530728"/>
                </a:lnTo>
                <a:lnTo>
                  <a:pt x="9641890" y="3530728"/>
                </a:lnTo>
                <a:lnTo>
                  <a:pt x="9641890" y="2885772"/>
                </a:lnTo>
                <a:cubicBezTo>
                  <a:pt x="9641890" y="2880894"/>
                  <a:pt x="9643516" y="2877237"/>
                  <a:pt x="9646768" y="2874799"/>
                </a:cubicBezTo>
                <a:cubicBezTo>
                  <a:pt x="9650018" y="2872360"/>
                  <a:pt x="9653270" y="2871141"/>
                  <a:pt x="9656521" y="2871141"/>
                </a:cubicBezTo>
                <a:close/>
                <a:moveTo>
                  <a:pt x="8981846" y="2869922"/>
                </a:moveTo>
                <a:cubicBezTo>
                  <a:pt x="8891625" y="2869922"/>
                  <a:pt x="8830258" y="2883942"/>
                  <a:pt x="8797746" y="2911984"/>
                </a:cubicBezTo>
                <a:cubicBezTo>
                  <a:pt x="8765234" y="2940026"/>
                  <a:pt x="8748978" y="2976805"/>
                  <a:pt x="8748978" y="3022322"/>
                </a:cubicBezTo>
                <a:lnTo>
                  <a:pt x="8748978" y="3381986"/>
                </a:lnTo>
                <a:cubicBezTo>
                  <a:pt x="8748978" y="3427503"/>
                  <a:pt x="8765234" y="3464282"/>
                  <a:pt x="8797746" y="3492324"/>
                </a:cubicBezTo>
                <a:cubicBezTo>
                  <a:pt x="8830258" y="3520365"/>
                  <a:pt x="8891625" y="3534386"/>
                  <a:pt x="8981846" y="3534386"/>
                </a:cubicBezTo>
                <a:cubicBezTo>
                  <a:pt x="9072067" y="3534386"/>
                  <a:pt x="9133840" y="3520365"/>
                  <a:pt x="9167164" y="3492324"/>
                </a:cubicBezTo>
                <a:cubicBezTo>
                  <a:pt x="9200490" y="3464282"/>
                  <a:pt x="9217152" y="3427503"/>
                  <a:pt x="9217152" y="3381986"/>
                </a:cubicBezTo>
                <a:lnTo>
                  <a:pt x="9217152" y="3022322"/>
                </a:lnTo>
                <a:cubicBezTo>
                  <a:pt x="9217152" y="2976805"/>
                  <a:pt x="9200490" y="2940026"/>
                  <a:pt x="9167164" y="2911984"/>
                </a:cubicBezTo>
                <a:cubicBezTo>
                  <a:pt x="9133840" y="2883942"/>
                  <a:pt x="9072067" y="2869922"/>
                  <a:pt x="8981846" y="2869922"/>
                </a:cubicBezTo>
                <a:close/>
                <a:moveTo>
                  <a:pt x="8086496" y="2869922"/>
                </a:moveTo>
                <a:cubicBezTo>
                  <a:pt x="7996275" y="2869922"/>
                  <a:pt x="7934909" y="2883942"/>
                  <a:pt x="7902397" y="2911984"/>
                </a:cubicBezTo>
                <a:cubicBezTo>
                  <a:pt x="7869885" y="2940026"/>
                  <a:pt x="7853629" y="2976805"/>
                  <a:pt x="7853629" y="3022322"/>
                </a:cubicBezTo>
                <a:lnTo>
                  <a:pt x="7853629" y="3381986"/>
                </a:lnTo>
                <a:cubicBezTo>
                  <a:pt x="7853629" y="3427503"/>
                  <a:pt x="7869885" y="3464282"/>
                  <a:pt x="7902397" y="3492324"/>
                </a:cubicBezTo>
                <a:cubicBezTo>
                  <a:pt x="7934909" y="3520365"/>
                  <a:pt x="7996275" y="3534386"/>
                  <a:pt x="8086496" y="3534386"/>
                </a:cubicBezTo>
                <a:cubicBezTo>
                  <a:pt x="8176717" y="3534386"/>
                  <a:pt x="8238490" y="3520365"/>
                  <a:pt x="8271815" y="3492324"/>
                </a:cubicBezTo>
                <a:cubicBezTo>
                  <a:pt x="8305140" y="3464282"/>
                  <a:pt x="8321802" y="3427503"/>
                  <a:pt x="8321802" y="3381986"/>
                </a:cubicBezTo>
                <a:lnTo>
                  <a:pt x="8321802" y="3022322"/>
                </a:lnTo>
                <a:cubicBezTo>
                  <a:pt x="8321802" y="2976805"/>
                  <a:pt x="8305140" y="2940026"/>
                  <a:pt x="8271815" y="2911984"/>
                </a:cubicBezTo>
                <a:cubicBezTo>
                  <a:pt x="8238490" y="2883942"/>
                  <a:pt x="8176717" y="2869922"/>
                  <a:pt x="8086496" y="2869922"/>
                </a:cubicBezTo>
                <a:close/>
                <a:moveTo>
                  <a:pt x="8981846" y="2857730"/>
                </a:moveTo>
                <a:cubicBezTo>
                  <a:pt x="9076944" y="2857730"/>
                  <a:pt x="9141968" y="2872970"/>
                  <a:pt x="9176918" y="2903450"/>
                </a:cubicBezTo>
                <a:cubicBezTo>
                  <a:pt x="9211868" y="2933930"/>
                  <a:pt x="9229344" y="2973554"/>
                  <a:pt x="9229344" y="3022322"/>
                </a:cubicBezTo>
                <a:lnTo>
                  <a:pt x="9229344" y="3381986"/>
                </a:lnTo>
                <a:cubicBezTo>
                  <a:pt x="9229344" y="3430754"/>
                  <a:pt x="9211868" y="3470378"/>
                  <a:pt x="9176918" y="3500858"/>
                </a:cubicBezTo>
                <a:cubicBezTo>
                  <a:pt x="9141968" y="3531338"/>
                  <a:pt x="9076944" y="3546578"/>
                  <a:pt x="8981846" y="3546578"/>
                </a:cubicBezTo>
                <a:cubicBezTo>
                  <a:pt x="8886748" y="3546578"/>
                  <a:pt x="8822130" y="3531338"/>
                  <a:pt x="8787993" y="3500858"/>
                </a:cubicBezTo>
                <a:cubicBezTo>
                  <a:pt x="8753856" y="3470378"/>
                  <a:pt x="8736787" y="3430754"/>
                  <a:pt x="8736787" y="3381986"/>
                </a:cubicBezTo>
                <a:lnTo>
                  <a:pt x="8736787" y="3022322"/>
                </a:lnTo>
                <a:cubicBezTo>
                  <a:pt x="8736787" y="2973554"/>
                  <a:pt x="8753856" y="2933930"/>
                  <a:pt x="8787993" y="2903450"/>
                </a:cubicBezTo>
                <a:cubicBezTo>
                  <a:pt x="8822130" y="2872970"/>
                  <a:pt x="8886748" y="2857730"/>
                  <a:pt x="8981846" y="2857730"/>
                </a:cubicBezTo>
                <a:close/>
                <a:moveTo>
                  <a:pt x="8086496" y="2857730"/>
                </a:moveTo>
                <a:cubicBezTo>
                  <a:pt x="8181594" y="2857730"/>
                  <a:pt x="8246618" y="2872970"/>
                  <a:pt x="8281568" y="2903450"/>
                </a:cubicBezTo>
                <a:cubicBezTo>
                  <a:pt x="8316519" y="2933930"/>
                  <a:pt x="8333994" y="2973554"/>
                  <a:pt x="8333994" y="3022322"/>
                </a:cubicBezTo>
                <a:lnTo>
                  <a:pt x="8333994" y="3381986"/>
                </a:lnTo>
                <a:cubicBezTo>
                  <a:pt x="8333994" y="3430754"/>
                  <a:pt x="8316519" y="3470378"/>
                  <a:pt x="8281568" y="3500858"/>
                </a:cubicBezTo>
                <a:cubicBezTo>
                  <a:pt x="8246618" y="3531338"/>
                  <a:pt x="8181594" y="3546578"/>
                  <a:pt x="8086496" y="3546578"/>
                </a:cubicBezTo>
                <a:cubicBezTo>
                  <a:pt x="7991399" y="3546578"/>
                  <a:pt x="7926781" y="3531338"/>
                  <a:pt x="7892643" y="3500858"/>
                </a:cubicBezTo>
                <a:cubicBezTo>
                  <a:pt x="7858506" y="3470378"/>
                  <a:pt x="7841437" y="3430754"/>
                  <a:pt x="7841437" y="3381986"/>
                </a:cubicBezTo>
                <a:lnTo>
                  <a:pt x="7841437" y="3022322"/>
                </a:lnTo>
                <a:cubicBezTo>
                  <a:pt x="7841437" y="2973554"/>
                  <a:pt x="7858506" y="2933930"/>
                  <a:pt x="7892643" y="2903450"/>
                </a:cubicBezTo>
                <a:cubicBezTo>
                  <a:pt x="7926781" y="2872970"/>
                  <a:pt x="7991399" y="2857730"/>
                  <a:pt x="8086496" y="2857730"/>
                </a:cubicBezTo>
                <a:close/>
                <a:moveTo>
                  <a:pt x="6149035" y="2838070"/>
                </a:moveTo>
                <a:cubicBezTo>
                  <a:pt x="6056167" y="2838070"/>
                  <a:pt x="5987258" y="2856644"/>
                  <a:pt x="5942309" y="2893792"/>
                </a:cubicBezTo>
                <a:cubicBezTo>
                  <a:pt x="5897361" y="2930939"/>
                  <a:pt x="5874886" y="2988146"/>
                  <a:pt x="5874886" y="3065413"/>
                </a:cubicBezTo>
                <a:lnTo>
                  <a:pt x="5874886" y="3413114"/>
                </a:lnTo>
                <a:cubicBezTo>
                  <a:pt x="5874886" y="3490380"/>
                  <a:pt x="5897361" y="3547587"/>
                  <a:pt x="5942309" y="3584735"/>
                </a:cubicBezTo>
                <a:cubicBezTo>
                  <a:pt x="5987258" y="3621882"/>
                  <a:pt x="6056167" y="3640456"/>
                  <a:pt x="6149035" y="3640456"/>
                </a:cubicBezTo>
                <a:lnTo>
                  <a:pt x="6500079" y="3640456"/>
                </a:lnTo>
                <a:cubicBezTo>
                  <a:pt x="6514195" y="3640456"/>
                  <a:pt x="6524410" y="3637299"/>
                  <a:pt x="6530726" y="3630984"/>
                </a:cubicBezTo>
                <a:cubicBezTo>
                  <a:pt x="6537041" y="3624668"/>
                  <a:pt x="6540198" y="3614453"/>
                  <a:pt x="6540198" y="3600337"/>
                </a:cubicBezTo>
                <a:lnTo>
                  <a:pt x="6540198" y="3255980"/>
                </a:lnTo>
                <a:cubicBezTo>
                  <a:pt x="6540198" y="3241863"/>
                  <a:pt x="6537041" y="3231648"/>
                  <a:pt x="6530726" y="3225333"/>
                </a:cubicBezTo>
                <a:cubicBezTo>
                  <a:pt x="6524410" y="3219018"/>
                  <a:pt x="6514195" y="3215860"/>
                  <a:pt x="6500079" y="3215860"/>
                </a:cubicBezTo>
                <a:lnTo>
                  <a:pt x="6327343" y="3215860"/>
                </a:lnTo>
                <a:cubicBezTo>
                  <a:pt x="6313227" y="3215860"/>
                  <a:pt x="6303012" y="3219018"/>
                  <a:pt x="6296696" y="3225333"/>
                </a:cubicBezTo>
                <a:cubicBezTo>
                  <a:pt x="6290381" y="3231648"/>
                  <a:pt x="6287224" y="3241863"/>
                  <a:pt x="6287224" y="3255980"/>
                </a:cubicBezTo>
                <a:lnTo>
                  <a:pt x="6287224" y="3429830"/>
                </a:lnTo>
                <a:lnTo>
                  <a:pt x="6179124" y="3429830"/>
                </a:lnTo>
                <a:cubicBezTo>
                  <a:pt x="6162037" y="3429830"/>
                  <a:pt x="6149221" y="3425372"/>
                  <a:pt x="6140677" y="3416457"/>
                </a:cubicBezTo>
                <a:cubicBezTo>
                  <a:pt x="6132133" y="3407541"/>
                  <a:pt x="6127861" y="3393797"/>
                  <a:pt x="6127861" y="3375223"/>
                </a:cubicBezTo>
                <a:lnTo>
                  <a:pt x="6127861" y="3108875"/>
                </a:lnTo>
                <a:cubicBezTo>
                  <a:pt x="6127861" y="3090302"/>
                  <a:pt x="6133433" y="3076371"/>
                  <a:pt x="6144577" y="3067084"/>
                </a:cubicBezTo>
                <a:cubicBezTo>
                  <a:pt x="6155721" y="3057798"/>
                  <a:pt x="6172809" y="3053154"/>
                  <a:pt x="6195841" y="3053154"/>
                </a:cubicBezTo>
                <a:lnTo>
                  <a:pt x="6427641" y="3053154"/>
                </a:lnTo>
                <a:cubicBezTo>
                  <a:pt x="6441757" y="3053154"/>
                  <a:pt x="6451973" y="3049997"/>
                  <a:pt x="6458288" y="3043682"/>
                </a:cubicBezTo>
                <a:cubicBezTo>
                  <a:pt x="6464603" y="3037367"/>
                  <a:pt x="6467760" y="3027151"/>
                  <a:pt x="6467760" y="3013035"/>
                </a:cubicBezTo>
                <a:lnTo>
                  <a:pt x="6467760" y="2878190"/>
                </a:lnTo>
                <a:cubicBezTo>
                  <a:pt x="6467760" y="2864073"/>
                  <a:pt x="6464603" y="2853858"/>
                  <a:pt x="6458288" y="2847543"/>
                </a:cubicBezTo>
                <a:cubicBezTo>
                  <a:pt x="6451973" y="2841228"/>
                  <a:pt x="6441757" y="2838070"/>
                  <a:pt x="6427641" y="2838070"/>
                </a:cubicBezTo>
                <a:close/>
                <a:moveTo>
                  <a:pt x="5089064" y="2838070"/>
                </a:moveTo>
                <a:cubicBezTo>
                  <a:pt x="5074948" y="2838070"/>
                  <a:pt x="5064733" y="2841228"/>
                  <a:pt x="5058418" y="2847543"/>
                </a:cubicBezTo>
                <a:cubicBezTo>
                  <a:pt x="5052102" y="2853858"/>
                  <a:pt x="5048945" y="2864073"/>
                  <a:pt x="5048945" y="2878190"/>
                </a:cubicBezTo>
                <a:lnTo>
                  <a:pt x="5048945" y="3600337"/>
                </a:lnTo>
                <a:cubicBezTo>
                  <a:pt x="5048945" y="3614453"/>
                  <a:pt x="5052102" y="3624668"/>
                  <a:pt x="5058418" y="3630984"/>
                </a:cubicBezTo>
                <a:cubicBezTo>
                  <a:pt x="5064733" y="3637299"/>
                  <a:pt x="5074948" y="3640456"/>
                  <a:pt x="5089064" y="3640456"/>
                </a:cubicBezTo>
                <a:lnTo>
                  <a:pt x="5256228" y="3640456"/>
                </a:lnTo>
                <a:cubicBezTo>
                  <a:pt x="5270344" y="3640456"/>
                  <a:pt x="5280560" y="3637299"/>
                  <a:pt x="5286875" y="3630984"/>
                </a:cubicBezTo>
                <a:cubicBezTo>
                  <a:pt x="5293191" y="3624668"/>
                  <a:pt x="5296347" y="3614453"/>
                  <a:pt x="5296347" y="3600337"/>
                </a:cubicBezTo>
                <a:lnTo>
                  <a:pt x="5296347" y="3232577"/>
                </a:lnTo>
                <a:lnTo>
                  <a:pt x="5486914" y="3463263"/>
                </a:lnTo>
                <a:lnTo>
                  <a:pt x="5486914" y="3600337"/>
                </a:lnTo>
                <a:cubicBezTo>
                  <a:pt x="5486914" y="3614453"/>
                  <a:pt x="5490071" y="3624668"/>
                  <a:pt x="5496386" y="3630984"/>
                </a:cubicBezTo>
                <a:cubicBezTo>
                  <a:pt x="5502702" y="3637299"/>
                  <a:pt x="5512917" y="3640456"/>
                  <a:pt x="5527033" y="3640456"/>
                </a:cubicBezTo>
                <a:lnTo>
                  <a:pt x="5694197" y="3640456"/>
                </a:lnTo>
                <a:cubicBezTo>
                  <a:pt x="5708313" y="3640456"/>
                  <a:pt x="5718529" y="3637299"/>
                  <a:pt x="5724844" y="3630984"/>
                </a:cubicBezTo>
                <a:cubicBezTo>
                  <a:pt x="5731159" y="3624668"/>
                  <a:pt x="5734317" y="3614453"/>
                  <a:pt x="5734317" y="3600337"/>
                </a:cubicBezTo>
                <a:lnTo>
                  <a:pt x="5734317" y="2878190"/>
                </a:lnTo>
                <a:cubicBezTo>
                  <a:pt x="5734317" y="2864073"/>
                  <a:pt x="5731159" y="2853858"/>
                  <a:pt x="5724844" y="2847543"/>
                </a:cubicBezTo>
                <a:cubicBezTo>
                  <a:pt x="5718529" y="2841228"/>
                  <a:pt x="5708313" y="2838070"/>
                  <a:pt x="5694197" y="2838070"/>
                </a:cubicBezTo>
                <a:lnTo>
                  <a:pt x="5527033" y="2838070"/>
                </a:lnTo>
                <a:cubicBezTo>
                  <a:pt x="5512917" y="2838070"/>
                  <a:pt x="5502702" y="2841228"/>
                  <a:pt x="5496386" y="2847543"/>
                </a:cubicBezTo>
                <a:cubicBezTo>
                  <a:pt x="5490071" y="2853858"/>
                  <a:pt x="5486914" y="2864073"/>
                  <a:pt x="5486914" y="2878190"/>
                </a:cubicBezTo>
                <a:lnTo>
                  <a:pt x="5486914" y="3115562"/>
                </a:lnTo>
                <a:lnTo>
                  <a:pt x="5270715" y="2868160"/>
                </a:lnTo>
                <a:cubicBezTo>
                  <a:pt x="5261058" y="2857015"/>
                  <a:pt x="5251213" y="2849214"/>
                  <a:pt x="5241183" y="2844757"/>
                </a:cubicBezTo>
                <a:cubicBezTo>
                  <a:pt x="5231154" y="2840299"/>
                  <a:pt x="5219080" y="2838070"/>
                  <a:pt x="5204965" y="2838070"/>
                </a:cubicBezTo>
                <a:close/>
                <a:moveTo>
                  <a:pt x="4394958" y="2838070"/>
                </a:moveTo>
                <a:cubicBezTo>
                  <a:pt x="4380842" y="2838070"/>
                  <a:pt x="4370627" y="2841228"/>
                  <a:pt x="4364312" y="2847543"/>
                </a:cubicBezTo>
                <a:cubicBezTo>
                  <a:pt x="4357997" y="2853858"/>
                  <a:pt x="4354839" y="2864073"/>
                  <a:pt x="4354839" y="2878190"/>
                </a:cubicBezTo>
                <a:lnTo>
                  <a:pt x="4354839" y="3013035"/>
                </a:lnTo>
                <a:cubicBezTo>
                  <a:pt x="4354839" y="3027151"/>
                  <a:pt x="4357997" y="3037367"/>
                  <a:pt x="4364312" y="3043682"/>
                </a:cubicBezTo>
                <a:cubicBezTo>
                  <a:pt x="4370627" y="3049997"/>
                  <a:pt x="4380842" y="3053154"/>
                  <a:pt x="4394958" y="3053154"/>
                </a:cubicBezTo>
                <a:lnTo>
                  <a:pt x="4505287" y="3053154"/>
                </a:lnTo>
                <a:lnTo>
                  <a:pt x="4505287" y="3427601"/>
                </a:lnTo>
                <a:lnTo>
                  <a:pt x="4394958" y="3427601"/>
                </a:lnTo>
                <a:cubicBezTo>
                  <a:pt x="4380842" y="3427601"/>
                  <a:pt x="4370627" y="3430759"/>
                  <a:pt x="4364312" y="3437074"/>
                </a:cubicBezTo>
                <a:cubicBezTo>
                  <a:pt x="4357997" y="3443389"/>
                  <a:pt x="4354839" y="3453604"/>
                  <a:pt x="4354839" y="3467720"/>
                </a:cubicBezTo>
                <a:lnTo>
                  <a:pt x="4354839" y="3600337"/>
                </a:lnTo>
                <a:cubicBezTo>
                  <a:pt x="4354839" y="3614453"/>
                  <a:pt x="4357997" y="3624668"/>
                  <a:pt x="4364312" y="3630984"/>
                </a:cubicBezTo>
                <a:cubicBezTo>
                  <a:pt x="4370627" y="3637299"/>
                  <a:pt x="4380842" y="3640456"/>
                  <a:pt x="4394958" y="3640456"/>
                </a:cubicBezTo>
                <a:lnTo>
                  <a:pt x="4869704" y="3640456"/>
                </a:lnTo>
                <a:cubicBezTo>
                  <a:pt x="4883820" y="3640456"/>
                  <a:pt x="4894035" y="3637299"/>
                  <a:pt x="4900350" y="3630984"/>
                </a:cubicBezTo>
                <a:cubicBezTo>
                  <a:pt x="4906665" y="3624668"/>
                  <a:pt x="4909823" y="3614453"/>
                  <a:pt x="4909823" y="3600337"/>
                </a:cubicBezTo>
                <a:lnTo>
                  <a:pt x="4909823" y="3467720"/>
                </a:lnTo>
                <a:cubicBezTo>
                  <a:pt x="4909823" y="3453604"/>
                  <a:pt x="4906665" y="3443389"/>
                  <a:pt x="4900350" y="3437074"/>
                </a:cubicBezTo>
                <a:cubicBezTo>
                  <a:pt x="4894035" y="3430759"/>
                  <a:pt x="4883820" y="3427601"/>
                  <a:pt x="4869704" y="3427601"/>
                </a:cubicBezTo>
                <a:lnTo>
                  <a:pt x="4761604" y="3427601"/>
                </a:lnTo>
                <a:lnTo>
                  <a:pt x="4761604" y="3053154"/>
                </a:lnTo>
                <a:lnTo>
                  <a:pt x="4869704" y="3053154"/>
                </a:lnTo>
                <a:cubicBezTo>
                  <a:pt x="4883820" y="3053154"/>
                  <a:pt x="4894035" y="3049997"/>
                  <a:pt x="4900350" y="3043682"/>
                </a:cubicBezTo>
                <a:cubicBezTo>
                  <a:pt x="4906665" y="3037367"/>
                  <a:pt x="4909823" y="3027151"/>
                  <a:pt x="4909823" y="3013035"/>
                </a:cubicBezTo>
                <a:lnTo>
                  <a:pt x="4909823" y="2878190"/>
                </a:lnTo>
                <a:cubicBezTo>
                  <a:pt x="4909823" y="2864073"/>
                  <a:pt x="4906665" y="2853858"/>
                  <a:pt x="4900350" y="2847543"/>
                </a:cubicBezTo>
                <a:cubicBezTo>
                  <a:pt x="4894035" y="2841228"/>
                  <a:pt x="4883820" y="2838070"/>
                  <a:pt x="4869704" y="2838070"/>
                </a:cubicBezTo>
                <a:close/>
                <a:moveTo>
                  <a:pt x="3469815" y="2838070"/>
                </a:moveTo>
                <a:cubicBezTo>
                  <a:pt x="3455699" y="2838070"/>
                  <a:pt x="3445483" y="2841228"/>
                  <a:pt x="3439168" y="2847543"/>
                </a:cubicBezTo>
                <a:cubicBezTo>
                  <a:pt x="3432853" y="2853858"/>
                  <a:pt x="3429696" y="2864073"/>
                  <a:pt x="3429696" y="2878190"/>
                </a:cubicBezTo>
                <a:lnTo>
                  <a:pt x="3429696" y="3600337"/>
                </a:lnTo>
                <a:cubicBezTo>
                  <a:pt x="3429696" y="3614453"/>
                  <a:pt x="3432853" y="3624668"/>
                  <a:pt x="3439168" y="3630984"/>
                </a:cubicBezTo>
                <a:cubicBezTo>
                  <a:pt x="3445483" y="3637299"/>
                  <a:pt x="3455699" y="3640456"/>
                  <a:pt x="3469815" y="3640456"/>
                </a:cubicBezTo>
                <a:lnTo>
                  <a:pt x="3635864" y="3640456"/>
                </a:lnTo>
                <a:cubicBezTo>
                  <a:pt x="3649980" y="3640456"/>
                  <a:pt x="3660195" y="3637299"/>
                  <a:pt x="3666511" y="3630984"/>
                </a:cubicBezTo>
                <a:cubicBezTo>
                  <a:pt x="3672826" y="3624668"/>
                  <a:pt x="3675984" y="3614453"/>
                  <a:pt x="3675984" y="3600337"/>
                </a:cubicBezTo>
                <a:lnTo>
                  <a:pt x="3675984" y="3208059"/>
                </a:lnTo>
                <a:lnTo>
                  <a:pt x="3741734" y="3329532"/>
                </a:lnTo>
                <a:cubicBezTo>
                  <a:pt x="3748421" y="3342162"/>
                  <a:pt x="3756407" y="3351263"/>
                  <a:pt x="3765694" y="3356835"/>
                </a:cubicBezTo>
                <a:cubicBezTo>
                  <a:pt x="3774981" y="3362407"/>
                  <a:pt x="3786683" y="3365193"/>
                  <a:pt x="3800799" y="3365193"/>
                </a:cubicBezTo>
                <a:lnTo>
                  <a:pt x="3845376" y="3365193"/>
                </a:lnTo>
                <a:cubicBezTo>
                  <a:pt x="3859492" y="3365193"/>
                  <a:pt x="3871193" y="3362407"/>
                  <a:pt x="3880480" y="3356835"/>
                </a:cubicBezTo>
                <a:cubicBezTo>
                  <a:pt x="3889767" y="3351263"/>
                  <a:pt x="3897754" y="3342162"/>
                  <a:pt x="3904440" y="3329532"/>
                </a:cubicBezTo>
                <a:lnTo>
                  <a:pt x="3970191" y="3208059"/>
                </a:lnTo>
                <a:lnTo>
                  <a:pt x="3970191" y="3600337"/>
                </a:lnTo>
                <a:cubicBezTo>
                  <a:pt x="3970191" y="3614453"/>
                  <a:pt x="3973349" y="3624668"/>
                  <a:pt x="3979664" y="3630984"/>
                </a:cubicBezTo>
                <a:cubicBezTo>
                  <a:pt x="3985979" y="3637299"/>
                  <a:pt x="3996195" y="3640456"/>
                  <a:pt x="4010311" y="3640456"/>
                </a:cubicBezTo>
                <a:lnTo>
                  <a:pt x="4181932" y="3640456"/>
                </a:lnTo>
                <a:cubicBezTo>
                  <a:pt x="4196048" y="3640456"/>
                  <a:pt x="4206263" y="3637299"/>
                  <a:pt x="4212579" y="3630984"/>
                </a:cubicBezTo>
                <a:cubicBezTo>
                  <a:pt x="4218894" y="3624668"/>
                  <a:pt x="4222051" y="3614453"/>
                  <a:pt x="4222051" y="3600337"/>
                </a:cubicBezTo>
                <a:lnTo>
                  <a:pt x="4222051" y="2878190"/>
                </a:lnTo>
                <a:cubicBezTo>
                  <a:pt x="4222051" y="2864073"/>
                  <a:pt x="4218894" y="2853858"/>
                  <a:pt x="4212579" y="2847543"/>
                </a:cubicBezTo>
                <a:cubicBezTo>
                  <a:pt x="4206263" y="2841228"/>
                  <a:pt x="4196048" y="2838070"/>
                  <a:pt x="4181932" y="2838070"/>
                </a:cubicBezTo>
                <a:lnTo>
                  <a:pt x="4001396" y="2838070"/>
                </a:lnTo>
                <a:cubicBezTo>
                  <a:pt x="3989508" y="2838070"/>
                  <a:pt x="3979664" y="2840670"/>
                  <a:pt x="3971863" y="2845871"/>
                </a:cubicBezTo>
                <a:cubicBezTo>
                  <a:pt x="3964062" y="2851072"/>
                  <a:pt x="3956818" y="2859616"/>
                  <a:pt x="3950132" y="2871503"/>
                </a:cubicBezTo>
                <a:lnTo>
                  <a:pt x="3850948" y="3053154"/>
                </a:lnTo>
                <a:cubicBezTo>
                  <a:pt x="3847233" y="3059841"/>
                  <a:pt x="3844076" y="3064670"/>
                  <a:pt x="3841475" y="3067642"/>
                </a:cubicBezTo>
                <a:cubicBezTo>
                  <a:pt x="3838875" y="3070613"/>
                  <a:pt x="3835346" y="3072099"/>
                  <a:pt x="3830888" y="3072099"/>
                </a:cubicBezTo>
                <a:lnTo>
                  <a:pt x="3820858" y="3072099"/>
                </a:lnTo>
                <a:cubicBezTo>
                  <a:pt x="3816401" y="3072099"/>
                  <a:pt x="3812872" y="3070613"/>
                  <a:pt x="3810271" y="3067642"/>
                </a:cubicBezTo>
                <a:cubicBezTo>
                  <a:pt x="3807671" y="3064670"/>
                  <a:pt x="3804514" y="3059841"/>
                  <a:pt x="3800799" y="3053154"/>
                </a:cubicBezTo>
                <a:lnTo>
                  <a:pt x="3700501" y="2871503"/>
                </a:lnTo>
                <a:cubicBezTo>
                  <a:pt x="3693814" y="2859616"/>
                  <a:pt x="3686570" y="2851072"/>
                  <a:pt x="3678770" y="2845871"/>
                </a:cubicBezTo>
                <a:cubicBezTo>
                  <a:pt x="3670969" y="2840670"/>
                  <a:pt x="3661124" y="2838070"/>
                  <a:pt x="3649237" y="2838070"/>
                </a:cubicBezTo>
                <a:close/>
                <a:moveTo>
                  <a:pt x="2177110" y="2838070"/>
                </a:moveTo>
                <a:cubicBezTo>
                  <a:pt x="2084241" y="2838070"/>
                  <a:pt x="2015333" y="2856830"/>
                  <a:pt x="1970384" y="2894349"/>
                </a:cubicBezTo>
                <a:cubicBezTo>
                  <a:pt x="1925436" y="2931868"/>
                  <a:pt x="1902962" y="2989261"/>
                  <a:pt x="1902962" y="3066527"/>
                </a:cubicBezTo>
                <a:lnTo>
                  <a:pt x="1902962" y="3413114"/>
                </a:lnTo>
                <a:cubicBezTo>
                  <a:pt x="1902962" y="3490380"/>
                  <a:pt x="1925436" y="3547587"/>
                  <a:pt x="1970384" y="3584735"/>
                </a:cubicBezTo>
                <a:cubicBezTo>
                  <a:pt x="2015333" y="3621882"/>
                  <a:pt x="2084241" y="3640456"/>
                  <a:pt x="2177110" y="3640456"/>
                </a:cubicBezTo>
                <a:lnTo>
                  <a:pt x="2449030" y="3640456"/>
                </a:lnTo>
                <a:cubicBezTo>
                  <a:pt x="2463146" y="3640456"/>
                  <a:pt x="2473362" y="3637299"/>
                  <a:pt x="2479677" y="3630984"/>
                </a:cubicBezTo>
                <a:cubicBezTo>
                  <a:pt x="2485992" y="3624668"/>
                  <a:pt x="2489149" y="3614453"/>
                  <a:pt x="2489149" y="3600337"/>
                </a:cubicBezTo>
                <a:lnTo>
                  <a:pt x="2489149" y="3467720"/>
                </a:lnTo>
                <a:cubicBezTo>
                  <a:pt x="2489149" y="3453604"/>
                  <a:pt x="2485992" y="3443389"/>
                  <a:pt x="2479677" y="3437074"/>
                </a:cubicBezTo>
                <a:cubicBezTo>
                  <a:pt x="2473362" y="3430759"/>
                  <a:pt x="2463146" y="3427601"/>
                  <a:pt x="2449030" y="3427601"/>
                </a:cubicBezTo>
                <a:lnTo>
                  <a:pt x="2225031" y="3427601"/>
                </a:lnTo>
                <a:cubicBezTo>
                  <a:pt x="2201999" y="3427601"/>
                  <a:pt x="2184911" y="3423329"/>
                  <a:pt x="2173767" y="3414785"/>
                </a:cubicBezTo>
                <a:cubicBezTo>
                  <a:pt x="2162623" y="3406241"/>
                  <a:pt x="2157051" y="3392683"/>
                  <a:pt x="2157051" y="3374109"/>
                </a:cubicBezTo>
                <a:lnTo>
                  <a:pt x="2157051" y="3108875"/>
                </a:lnTo>
                <a:cubicBezTo>
                  <a:pt x="2157051" y="3090302"/>
                  <a:pt x="2162623" y="3076371"/>
                  <a:pt x="2173767" y="3067084"/>
                </a:cubicBezTo>
                <a:cubicBezTo>
                  <a:pt x="2184911" y="3057798"/>
                  <a:pt x="2201999" y="3053154"/>
                  <a:pt x="2225031" y="3053154"/>
                </a:cubicBezTo>
                <a:lnTo>
                  <a:pt x="2449030" y="3053154"/>
                </a:lnTo>
                <a:cubicBezTo>
                  <a:pt x="2463146" y="3053154"/>
                  <a:pt x="2473362" y="3049997"/>
                  <a:pt x="2479677" y="3043682"/>
                </a:cubicBezTo>
                <a:cubicBezTo>
                  <a:pt x="2485992" y="3037367"/>
                  <a:pt x="2489149" y="3027151"/>
                  <a:pt x="2489149" y="3013035"/>
                </a:cubicBezTo>
                <a:lnTo>
                  <a:pt x="2489149" y="2878190"/>
                </a:lnTo>
                <a:cubicBezTo>
                  <a:pt x="2489149" y="2864073"/>
                  <a:pt x="2485992" y="2853858"/>
                  <a:pt x="2479677" y="2847543"/>
                </a:cubicBezTo>
                <a:cubicBezTo>
                  <a:pt x="2473362" y="2841228"/>
                  <a:pt x="2463146" y="2838070"/>
                  <a:pt x="2449030" y="2838070"/>
                </a:cubicBezTo>
                <a:close/>
                <a:moveTo>
                  <a:pt x="2944873" y="2821354"/>
                </a:moveTo>
                <a:cubicBezTo>
                  <a:pt x="2875779" y="2821354"/>
                  <a:pt x="2818571" y="2826926"/>
                  <a:pt x="2773252" y="2838070"/>
                </a:cubicBezTo>
                <a:cubicBezTo>
                  <a:pt x="2727932" y="2849214"/>
                  <a:pt x="2692456" y="2864816"/>
                  <a:pt x="2666824" y="2884876"/>
                </a:cubicBezTo>
                <a:cubicBezTo>
                  <a:pt x="2641192" y="2904936"/>
                  <a:pt x="2623361" y="2928896"/>
                  <a:pt x="2613332" y="2956756"/>
                </a:cubicBezTo>
                <a:cubicBezTo>
                  <a:pt x="2603301" y="2984617"/>
                  <a:pt x="2598287" y="3015635"/>
                  <a:pt x="2598287" y="3049811"/>
                </a:cubicBezTo>
                <a:lnTo>
                  <a:pt x="2598287" y="3429830"/>
                </a:lnTo>
                <a:cubicBezTo>
                  <a:pt x="2598287" y="3464006"/>
                  <a:pt x="2603301" y="3495024"/>
                  <a:pt x="2613332" y="3522884"/>
                </a:cubicBezTo>
                <a:cubicBezTo>
                  <a:pt x="2623361" y="3550745"/>
                  <a:pt x="2641192" y="3574519"/>
                  <a:pt x="2666824" y="3594207"/>
                </a:cubicBezTo>
                <a:cubicBezTo>
                  <a:pt x="2692456" y="3613896"/>
                  <a:pt x="2727932" y="3629312"/>
                  <a:pt x="2773252" y="3640456"/>
                </a:cubicBezTo>
                <a:cubicBezTo>
                  <a:pt x="2818571" y="3651600"/>
                  <a:pt x="2875779" y="3657173"/>
                  <a:pt x="2944873" y="3657173"/>
                </a:cubicBezTo>
                <a:cubicBezTo>
                  <a:pt x="3013968" y="3657173"/>
                  <a:pt x="3070989" y="3651600"/>
                  <a:pt x="3115937" y="3640456"/>
                </a:cubicBezTo>
                <a:cubicBezTo>
                  <a:pt x="3160885" y="3629312"/>
                  <a:pt x="3196176" y="3613896"/>
                  <a:pt x="3221808" y="3594207"/>
                </a:cubicBezTo>
                <a:cubicBezTo>
                  <a:pt x="3247440" y="3574519"/>
                  <a:pt x="3265270" y="3550745"/>
                  <a:pt x="3275300" y="3522884"/>
                </a:cubicBezTo>
                <a:cubicBezTo>
                  <a:pt x="3285330" y="3495024"/>
                  <a:pt x="3290345" y="3464006"/>
                  <a:pt x="3290345" y="3429830"/>
                </a:cubicBezTo>
                <a:lnTo>
                  <a:pt x="3290345" y="3049811"/>
                </a:lnTo>
                <a:cubicBezTo>
                  <a:pt x="3290345" y="3015635"/>
                  <a:pt x="3285330" y="2984617"/>
                  <a:pt x="3275300" y="2956756"/>
                </a:cubicBezTo>
                <a:cubicBezTo>
                  <a:pt x="3265270" y="2928896"/>
                  <a:pt x="3247440" y="2904936"/>
                  <a:pt x="3221808" y="2884876"/>
                </a:cubicBezTo>
                <a:cubicBezTo>
                  <a:pt x="3196176" y="2864816"/>
                  <a:pt x="3160885" y="2849214"/>
                  <a:pt x="3115937" y="2838070"/>
                </a:cubicBezTo>
                <a:cubicBezTo>
                  <a:pt x="3070989" y="2826926"/>
                  <a:pt x="3013968" y="2821354"/>
                  <a:pt x="2944873" y="2821354"/>
                </a:cubicBezTo>
                <a:close/>
                <a:moveTo>
                  <a:pt x="9557766" y="2762632"/>
                </a:moveTo>
                <a:cubicBezTo>
                  <a:pt x="9542322" y="2762632"/>
                  <a:pt x="9531146" y="2766087"/>
                  <a:pt x="9524238" y="2772995"/>
                </a:cubicBezTo>
                <a:cubicBezTo>
                  <a:pt x="9517328" y="2779904"/>
                  <a:pt x="9513874" y="2791080"/>
                  <a:pt x="9513874" y="2806523"/>
                </a:cubicBezTo>
                <a:lnTo>
                  <a:pt x="9513874" y="3596565"/>
                </a:lnTo>
                <a:cubicBezTo>
                  <a:pt x="9513874" y="3612008"/>
                  <a:pt x="9517328" y="3623184"/>
                  <a:pt x="9524238" y="3630093"/>
                </a:cubicBezTo>
                <a:cubicBezTo>
                  <a:pt x="9531146" y="3637002"/>
                  <a:pt x="9542322" y="3640456"/>
                  <a:pt x="9557766" y="3640456"/>
                </a:cubicBezTo>
                <a:lnTo>
                  <a:pt x="9740646" y="3640456"/>
                </a:lnTo>
                <a:cubicBezTo>
                  <a:pt x="9756089" y="3640456"/>
                  <a:pt x="9767264" y="3637002"/>
                  <a:pt x="9774174" y="3630093"/>
                </a:cubicBezTo>
                <a:cubicBezTo>
                  <a:pt x="9781082" y="3623184"/>
                  <a:pt x="9784537" y="3612008"/>
                  <a:pt x="9784537" y="3596565"/>
                </a:cubicBezTo>
                <a:lnTo>
                  <a:pt x="9784537" y="3194229"/>
                </a:lnTo>
                <a:lnTo>
                  <a:pt x="9993020" y="3446603"/>
                </a:lnTo>
                <a:lnTo>
                  <a:pt x="9993020" y="3596565"/>
                </a:lnTo>
                <a:cubicBezTo>
                  <a:pt x="9993020" y="3612008"/>
                  <a:pt x="9996474" y="3623184"/>
                  <a:pt x="10003383" y="3630093"/>
                </a:cubicBezTo>
                <a:cubicBezTo>
                  <a:pt x="10010292" y="3637002"/>
                  <a:pt x="10021468" y="3640456"/>
                  <a:pt x="10036911" y="3640456"/>
                </a:cubicBezTo>
                <a:lnTo>
                  <a:pt x="10219791" y="3640456"/>
                </a:lnTo>
                <a:cubicBezTo>
                  <a:pt x="10235234" y="3640456"/>
                  <a:pt x="10246410" y="3637002"/>
                  <a:pt x="10253319" y="3630093"/>
                </a:cubicBezTo>
                <a:cubicBezTo>
                  <a:pt x="10260228" y="3623184"/>
                  <a:pt x="10263683" y="3612008"/>
                  <a:pt x="10263683" y="3596565"/>
                </a:cubicBezTo>
                <a:lnTo>
                  <a:pt x="10263683" y="2806523"/>
                </a:lnTo>
                <a:cubicBezTo>
                  <a:pt x="10263683" y="2791080"/>
                  <a:pt x="10260228" y="2779904"/>
                  <a:pt x="10253319" y="2772995"/>
                </a:cubicBezTo>
                <a:cubicBezTo>
                  <a:pt x="10246410" y="2766087"/>
                  <a:pt x="10235234" y="2762632"/>
                  <a:pt x="10219791" y="2762632"/>
                </a:cubicBezTo>
                <a:lnTo>
                  <a:pt x="10036911" y="2762632"/>
                </a:lnTo>
                <a:cubicBezTo>
                  <a:pt x="10021468" y="2762632"/>
                  <a:pt x="10010292" y="2766087"/>
                  <a:pt x="10003383" y="2772995"/>
                </a:cubicBezTo>
                <a:cubicBezTo>
                  <a:pt x="9996474" y="2779904"/>
                  <a:pt x="9993020" y="2791080"/>
                  <a:pt x="9993020" y="2806523"/>
                </a:cubicBezTo>
                <a:lnTo>
                  <a:pt x="9993020" y="3066213"/>
                </a:lnTo>
                <a:lnTo>
                  <a:pt x="9756495" y="2795551"/>
                </a:lnTo>
                <a:cubicBezTo>
                  <a:pt x="9745928" y="2783359"/>
                  <a:pt x="9735159" y="2774824"/>
                  <a:pt x="9724186" y="2769947"/>
                </a:cubicBezTo>
                <a:cubicBezTo>
                  <a:pt x="9713214" y="2765071"/>
                  <a:pt x="9700006" y="2762632"/>
                  <a:pt x="9684562" y="2762632"/>
                </a:cubicBezTo>
                <a:close/>
                <a:moveTo>
                  <a:pt x="7163028" y="2762632"/>
                </a:moveTo>
                <a:cubicBezTo>
                  <a:pt x="7084187" y="2762632"/>
                  <a:pt x="7022414" y="2781123"/>
                  <a:pt x="6977710" y="2818106"/>
                </a:cubicBezTo>
                <a:cubicBezTo>
                  <a:pt x="6933006" y="2855088"/>
                  <a:pt x="6910654" y="2908123"/>
                  <a:pt x="6910654" y="2977211"/>
                </a:cubicBezTo>
                <a:lnTo>
                  <a:pt x="6910654" y="3105228"/>
                </a:lnTo>
                <a:cubicBezTo>
                  <a:pt x="6910654" y="3173503"/>
                  <a:pt x="6927926" y="3222271"/>
                  <a:pt x="6962470" y="3251531"/>
                </a:cubicBezTo>
                <a:cubicBezTo>
                  <a:pt x="6997014" y="3280792"/>
                  <a:pt x="7042734" y="3299487"/>
                  <a:pt x="7099630" y="3307615"/>
                </a:cubicBezTo>
                <a:lnTo>
                  <a:pt x="7282510" y="3333218"/>
                </a:lnTo>
                <a:cubicBezTo>
                  <a:pt x="7293076" y="3334031"/>
                  <a:pt x="7301001" y="3337688"/>
                  <a:pt x="7306284" y="3344191"/>
                </a:cubicBezTo>
                <a:cubicBezTo>
                  <a:pt x="7311568" y="3350693"/>
                  <a:pt x="7314209" y="3360853"/>
                  <a:pt x="7314209" y="3374671"/>
                </a:cubicBezTo>
                <a:cubicBezTo>
                  <a:pt x="7314209" y="3384424"/>
                  <a:pt x="7311568" y="3392756"/>
                  <a:pt x="7306284" y="3399664"/>
                </a:cubicBezTo>
                <a:cubicBezTo>
                  <a:pt x="7301001" y="3406573"/>
                  <a:pt x="7293076" y="3410028"/>
                  <a:pt x="7282510" y="3410028"/>
                </a:cubicBezTo>
                <a:lnTo>
                  <a:pt x="6954545" y="3410028"/>
                </a:lnTo>
                <a:cubicBezTo>
                  <a:pt x="6939102" y="3410028"/>
                  <a:pt x="6927926" y="3413482"/>
                  <a:pt x="6921017" y="3420391"/>
                </a:cubicBezTo>
                <a:cubicBezTo>
                  <a:pt x="6914108" y="3427299"/>
                  <a:pt x="6910654" y="3438475"/>
                  <a:pt x="6910654" y="3453919"/>
                </a:cubicBezTo>
                <a:lnTo>
                  <a:pt x="6910654" y="3596565"/>
                </a:lnTo>
                <a:cubicBezTo>
                  <a:pt x="6910654" y="3612008"/>
                  <a:pt x="6914108" y="3623184"/>
                  <a:pt x="6921017" y="3630093"/>
                </a:cubicBezTo>
                <a:cubicBezTo>
                  <a:pt x="6927926" y="3637002"/>
                  <a:pt x="6939102" y="3640456"/>
                  <a:pt x="6954545" y="3640456"/>
                </a:cubicBezTo>
                <a:lnTo>
                  <a:pt x="7339812" y="3640456"/>
                </a:lnTo>
                <a:cubicBezTo>
                  <a:pt x="7417841" y="3640456"/>
                  <a:pt x="7479411" y="3621965"/>
                  <a:pt x="7524521" y="3584983"/>
                </a:cubicBezTo>
                <a:cubicBezTo>
                  <a:pt x="7569632" y="3548000"/>
                  <a:pt x="7592187" y="3494965"/>
                  <a:pt x="7592187" y="3425877"/>
                </a:cubicBezTo>
                <a:lnTo>
                  <a:pt x="7592187" y="3297861"/>
                </a:lnTo>
                <a:cubicBezTo>
                  <a:pt x="7592187" y="3229586"/>
                  <a:pt x="7574712" y="3180818"/>
                  <a:pt x="7539761" y="3151557"/>
                </a:cubicBezTo>
                <a:cubicBezTo>
                  <a:pt x="7504811" y="3122296"/>
                  <a:pt x="7458888" y="3103602"/>
                  <a:pt x="7401992" y="3095474"/>
                </a:cubicBezTo>
                <a:lnTo>
                  <a:pt x="7220331" y="3071090"/>
                </a:lnTo>
                <a:cubicBezTo>
                  <a:pt x="7209765" y="3070277"/>
                  <a:pt x="7201637" y="3066213"/>
                  <a:pt x="7195947" y="3058898"/>
                </a:cubicBezTo>
                <a:cubicBezTo>
                  <a:pt x="7190257" y="3051583"/>
                  <a:pt x="7187412" y="3042642"/>
                  <a:pt x="7187412" y="3032075"/>
                </a:cubicBezTo>
                <a:cubicBezTo>
                  <a:pt x="7187412" y="3021509"/>
                  <a:pt x="7190257" y="3012772"/>
                  <a:pt x="7195947" y="3005863"/>
                </a:cubicBezTo>
                <a:cubicBezTo>
                  <a:pt x="7201637" y="2998954"/>
                  <a:pt x="7209765" y="2995500"/>
                  <a:pt x="7220331" y="2995500"/>
                </a:cubicBezTo>
                <a:lnTo>
                  <a:pt x="7504404" y="2995500"/>
                </a:lnTo>
                <a:cubicBezTo>
                  <a:pt x="7519847" y="2995500"/>
                  <a:pt x="7531023" y="2992045"/>
                  <a:pt x="7537932" y="2985136"/>
                </a:cubicBezTo>
                <a:cubicBezTo>
                  <a:pt x="7544841" y="2978228"/>
                  <a:pt x="7548296" y="2967051"/>
                  <a:pt x="7548296" y="2951608"/>
                </a:cubicBezTo>
                <a:lnTo>
                  <a:pt x="7548296" y="2806523"/>
                </a:lnTo>
                <a:cubicBezTo>
                  <a:pt x="7548296" y="2791080"/>
                  <a:pt x="7544841" y="2779904"/>
                  <a:pt x="7537932" y="2772995"/>
                </a:cubicBezTo>
                <a:cubicBezTo>
                  <a:pt x="7531023" y="2766087"/>
                  <a:pt x="7519847" y="2762632"/>
                  <a:pt x="7504404" y="2762632"/>
                </a:cubicBezTo>
                <a:close/>
                <a:moveTo>
                  <a:pt x="8984284" y="2744344"/>
                </a:moveTo>
                <a:cubicBezTo>
                  <a:pt x="8908694" y="2744344"/>
                  <a:pt x="8846108" y="2750440"/>
                  <a:pt x="8796528" y="2762632"/>
                </a:cubicBezTo>
                <a:cubicBezTo>
                  <a:pt x="8746946" y="2774824"/>
                  <a:pt x="8708136" y="2791893"/>
                  <a:pt x="8680094" y="2813839"/>
                </a:cubicBezTo>
                <a:cubicBezTo>
                  <a:pt x="8652052" y="2835784"/>
                  <a:pt x="8632545" y="2861997"/>
                  <a:pt x="8621572" y="2892477"/>
                </a:cubicBezTo>
                <a:cubicBezTo>
                  <a:pt x="8610600" y="2922957"/>
                  <a:pt x="8605113" y="2956891"/>
                  <a:pt x="8605113" y="2994280"/>
                </a:cubicBezTo>
                <a:lnTo>
                  <a:pt x="8605113" y="3410028"/>
                </a:lnTo>
                <a:cubicBezTo>
                  <a:pt x="8605113" y="3447416"/>
                  <a:pt x="8610600" y="3481351"/>
                  <a:pt x="8621572" y="3511831"/>
                </a:cubicBezTo>
                <a:cubicBezTo>
                  <a:pt x="8632545" y="3542311"/>
                  <a:pt x="8652052" y="3568320"/>
                  <a:pt x="8680094" y="3589859"/>
                </a:cubicBezTo>
                <a:cubicBezTo>
                  <a:pt x="8708136" y="3611399"/>
                  <a:pt x="8746946" y="3628264"/>
                  <a:pt x="8796528" y="3640456"/>
                </a:cubicBezTo>
                <a:cubicBezTo>
                  <a:pt x="8846108" y="3652648"/>
                  <a:pt x="8908694" y="3658744"/>
                  <a:pt x="8984284" y="3658744"/>
                </a:cubicBezTo>
                <a:cubicBezTo>
                  <a:pt x="9059874" y="3658744"/>
                  <a:pt x="9122257" y="3652648"/>
                  <a:pt x="9171432" y="3640456"/>
                </a:cubicBezTo>
                <a:cubicBezTo>
                  <a:pt x="9220606" y="3628264"/>
                  <a:pt x="9259214" y="3611399"/>
                  <a:pt x="9287256" y="3589859"/>
                </a:cubicBezTo>
                <a:cubicBezTo>
                  <a:pt x="9315298" y="3568320"/>
                  <a:pt x="9334804" y="3542311"/>
                  <a:pt x="9345777" y="3511831"/>
                </a:cubicBezTo>
                <a:cubicBezTo>
                  <a:pt x="9356750" y="3481351"/>
                  <a:pt x="9362236" y="3447416"/>
                  <a:pt x="9362236" y="3410028"/>
                </a:cubicBezTo>
                <a:lnTo>
                  <a:pt x="9362236" y="2994280"/>
                </a:lnTo>
                <a:cubicBezTo>
                  <a:pt x="9362236" y="2956891"/>
                  <a:pt x="9356750" y="2922957"/>
                  <a:pt x="9345777" y="2892477"/>
                </a:cubicBezTo>
                <a:cubicBezTo>
                  <a:pt x="9334804" y="2861997"/>
                  <a:pt x="9315298" y="2835784"/>
                  <a:pt x="9287256" y="2813839"/>
                </a:cubicBezTo>
                <a:cubicBezTo>
                  <a:pt x="9259214" y="2791893"/>
                  <a:pt x="9220606" y="2774824"/>
                  <a:pt x="9171432" y="2762632"/>
                </a:cubicBezTo>
                <a:cubicBezTo>
                  <a:pt x="9122257" y="2750440"/>
                  <a:pt x="9059874" y="2744344"/>
                  <a:pt x="8984284" y="2744344"/>
                </a:cubicBezTo>
                <a:close/>
                <a:moveTo>
                  <a:pt x="8088935" y="2744344"/>
                </a:moveTo>
                <a:cubicBezTo>
                  <a:pt x="8013344" y="2744344"/>
                  <a:pt x="7950759" y="2750440"/>
                  <a:pt x="7901178" y="2762632"/>
                </a:cubicBezTo>
                <a:cubicBezTo>
                  <a:pt x="7851597" y="2774824"/>
                  <a:pt x="7812786" y="2791893"/>
                  <a:pt x="7784744" y="2813839"/>
                </a:cubicBezTo>
                <a:cubicBezTo>
                  <a:pt x="7756703" y="2835784"/>
                  <a:pt x="7737195" y="2861997"/>
                  <a:pt x="7726223" y="2892477"/>
                </a:cubicBezTo>
                <a:cubicBezTo>
                  <a:pt x="7715250" y="2922957"/>
                  <a:pt x="7709763" y="2956891"/>
                  <a:pt x="7709763" y="2994280"/>
                </a:cubicBezTo>
                <a:lnTo>
                  <a:pt x="7709763" y="3410028"/>
                </a:lnTo>
                <a:cubicBezTo>
                  <a:pt x="7709763" y="3447416"/>
                  <a:pt x="7715250" y="3481351"/>
                  <a:pt x="7726223" y="3511831"/>
                </a:cubicBezTo>
                <a:cubicBezTo>
                  <a:pt x="7737195" y="3542311"/>
                  <a:pt x="7756703" y="3568320"/>
                  <a:pt x="7784744" y="3589859"/>
                </a:cubicBezTo>
                <a:cubicBezTo>
                  <a:pt x="7812786" y="3611399"/>
                  <a:pt x="7851597" y="3628264"/>
                  <a:pt x="7901178" y="3640456"/>
                </a:cubicBezTo>
                <a:cubicBezTo>
                  <a:pt x="7950759" y="3652648"/>
                  <a:pt x="8013344" y="3658744"/>
                  <a:pt x="8088935" y="3658744"/>
                </a:cubicBezTo>
                <a:cubicBezTo>
                  <a:pt x="8164525" y="3658744"/>
                  <a:pt x="8226907" y="3652648"/>
                  <a:pt x="8276082" y="3640456"/>
                </a:cubicBezTo>
                <a:cubicBezTo>
                  <a:pt x="8325256" y="3628264"/>
                  <a:pt x="8363864" y="3611399"/>
                  <a:pt x="8391906" y="3589859"/>
                </a:cubicBezTo>
                <a:cubicBezTo>
                  <a:pt x="8419947" y="3568320"/>
                  <a:pt x="8439454" y="3542311"/>
                  <a:pt x="8450427" y="3511831"/>
                </a:cubicBezTo>
                <a:cubicBezTo>
                  <a:pt x="8461400" y="3481351"/>
                  <a:pt x="8466886" y="3447416"/>
                  <a:pt x="8466886" y="3410028"/>
                </a:cubicBezTo>
                <a:lnTo>
                  <a:pt x="8466886" y="2994280"/>
                </a:lnTo>
                <a:cubicBezTo>
                  <a:pt x="8466886" y="2956891"/>
                  <a:pt x="8461400" y="2922957"/>
                  <a:pt x="8450427" y="2892477"/>
                </a:cubicBezTo>
                <a:cubicBezTo>
                  <a:pt x="8439454" y="2861997"/>
                  <a:pt x="8419947" y="2835784"/>
                  <a:pt x="8391906" y="2813839"/>
                </a:cubicBezTo>
                <a:cubicBezTo>
                  <a:pt x="8363864" y="2791893"/>
                  <a:pt x="8325256" y="2774824"/>
                  <a:pt x="8276082" y="2762632"/>
                </a:cubicBezTo>
                <a:cubicBezTo>
                  <a:pt x="8226907" y="2750440"/>
                  <a:pt x="8164525" y="2744344"/>
                  <a:pt x="8088935" y="2744344"/>
                </a:cubicBezTo>
                <a:close/>
                <a:moveTo>
                  <a:pt x="0" y="0"/>
                </a:moveTo>
                <a:lnTo>
                  <a:pt x="12363454" y="0"/>
                </a:lnTo>
                <a:lnTo>
                  <a:pt x="12363454" y="7016750"/>
                </a:lnTo>
                <a:lnTo>
                  <a:pt x="0" y="70167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0">
              <a:solidFill>
                <a:schemeClr val="bg1"/>
              </a:solidFill>
              <a:latin typeface="Bungee Inline" pitchFamily="2" charset="0"/>
              <a:cs typeface="Biom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2978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eon Aesthetic | 100+ best free aesthetic, neon, light and night photos on  Unsplash">
            <a:extLst>
              <a:ext uri="{FF2B5EF4-FFF2-40B4-BE49-F238E27FC236}">
                <a16:creationId xmlns:a16="http://schemas.microsoft.com/office/drawing/2014/main" id="{A652E8AC-D33B-D291-B943-45FAB09F8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657476" y="-2657476"/>
            <a:ext cx="6877050" cy="12192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4751DD3-8EDD-9DD6-4EBB-73C69CB966D3}"/>
              </a:ext>
            </a:extLst>
          </p:cNvPr>
          <p:cNvSpPr txBox="1"/>
          <p:nvPr/>
        </p:nvSpPr>
        <p:spPr>
          <a:xfrm>
            <a:off x="0" y="102638"/>
            <a:ext cx="12192001" cy="6652726"/>
          </a:xfrm>
          <a:custGeom>
            <a:avLst/>
            <a:gdLst/>
            <a:ahLst/>
            <a:cxnLst/>
            <a:rect l="l" t="t" r="r" b="b"/>
            <a:pathLst>
              <a:path w="12192001" h="6858001">
                <a:moveTo>
                  <a:pt x="4350233" y="4332820"/>
                </a:moveTo>
                <a:lnTo>
                  <a:pt x="4379951" y="4332820"/>
                </a:lnTo>
                <a:cubicBezTo>
                  <a:pt x="4382846" y="4332820"/>
                  <a:pt x="4385018" y="4333544"/>
                  <a:pt x="4386466" y="4334992"/>
                </a:cubicBezTo>
                <a:cubicBezTo>
                  <a:pt x="4387913" y="4336440"/>
                  <a:pt x="4388637" y="4338688"/>
                  <a:pt x="4388637" y="4341736"/>
                </a:cubicBezTo>
                <a:lnTo>
                  <a:pt x="4388637" y="4350651"/>
                </a:lnTo>
                <a:cubicBezTo>
                  <a:pt x="4388637" y="4353699"/>
                  <a:pt x="4387913" y="4355985"/>
                  <a:pt x="4386466" y="4357509"/>
                </a:cubicBezTo>
                <a:cubicBezTo>
                  <a:pt x="4385018" y="4359033"/>
                  <a:pt x="4382846" y="4359795"/>
                  <a:pt x="4379951" y="4359795"/>
                </a:cubicBezTo>
                <a:lnTo>
                  <a:pt x="4350233" y="4359795"/>
                </a:lnTo>
                <a:close/>
                <a:moveTo>
                  <a:pt x="4326458" y="4316590"/>
                </a:moveTo>
                <a:lnTo>
                  <a:pt x="4326458" y="4375797"/>
                </a:lnTo>
                <a:lnTo>
                  <a:pt x="4385666" y="4375797"/>
                </a:lnTo>
                <a:cubicBezTo>
                  <a:pt x="4397096" y="4375797"/>
                  <a:pt x="4404564" y="4373930"/>
                  <a:pt x="4408069" y="4370196"/>
                </a:cubicBezTo>
                <a:cubicBezTo>
                  <a:pt x="4411574" y="4366463"/>
                  <a:pt x="4413326" y="4361472"/>
                  <a:pt x="4413326" y="4355223"/>
                </a:cubicBezTo>
                <a:lnTo>
                  <a:pt x="4413326" y="4340593"/>
                </a:lnTo>
                <a:cubicBezTo>
                  <a:pt x="4413326" y="4333735"/>
                  <a:pt x="4411613" y="4328020"/>
                  <a:pt x="4408183" y="4323448"/>
                </a:cubicBezTo>
                <a:cubicBezTo>
                  <a:pt x="4404754" y="4318876"/>
                  <a:pt x="4397324" y="4316590"/>
                  <a:pt x="4385894" y="4316590"/>
                </a:cubicBezTo>
                <a:close/>
                <a:moveTo>
                  <a:pt x="3338373" y="4304703"/>
                </a:moveTo>
                <a:lnTo>
                  <a:pt x="3364205" y="4304703"/>
                </a:lnTo>
                <a:lnTo>
                  <a:pt x="3361004" y="4326877"/>
                </a:lnTo>
                <a:lnTo>
                  <a:pt x="3335173" y="4326877"/>
                </a:lnTo>
                <a:close/>
                <a:moveTo>
                  <a:pt x="3322142" y="4285500"/>
                </a:moveTo>
                <a:lnTo>
                  <a:pt x="3313456" y="4346079"/>
                </a:lnTo>
                <a:lnTo>
                  <a:pt x="3377235" y="4346079"/>
                </a:lnTo>
                <a:lnTo>
                  <a:pt x="3385922" y="4285500"/>
                </a:lnTo>
                <a:close/>
                <a:moveTo>
                  <a:pt x="4191356" y="4278185"/>
                </a:moveTo>
                <a:lnTo>
                  <a:pt x="4197071" y="4278185"/>
                </a:lnTo>
                <a:cubicBezTo>
                  <a:pt x="4197985" y="4278185"/>
                  <a:pt x="4198785" y="4278490"/>
                  <a:pt x="4199471" y="4279099"/>
                </a:cubicBezTo>
                <a:cubicBezTo>
                  <a:pt x="4200157" y="4279709"/>
                  <a:pt x="4200805" y="4280700"/>
                  <a:pt x="4201414" y="4282071"/>
                </a:cubicBezTo>
                <a:lnTo>
                  <a:pt x="4212158" y="4316818"/>
                </a:lnTo>
                <a:lnTo>
                  <a:pt x="4176268" y="4316818"/>
                </a:lnTo>
                <a:lnTo>
                  <a:pt x="4187012" y="4282071"/>
                </a:lnTo>
                <a:cubicBezTo>
                  <a:pt x="4187622" y="4280700"/>
                  <a:pt x="4188270" y="4279709"/>
                  <a:pt x="4188956" y="4279099"/>
                </a:cubicBezTo>
                <a:cubicBezTo>
                  <a:pt x="4189642" y="4278490"/>
                  <a:pt x="4190441" y="4278185"/>
                  <a:pt x="4191356" y="4278185"/>
                </a:cubicBezTo>
                <a:close/>
                <a:moveTo>
                  <a:pt x="3705581" y="4278185"/>
                </a:moveTo>
                <a:lnTo>
                  <a:pt x="3711296" y="4278185"/>
                </a:lnTo>
                <a:cubicBezTo>
                  <a:pt x="3712210" y="4278185"/>
                  <a:pt x="3713010" y="4278490"/>
                  <a:pt x="3713696" y="4279099"/>
                </a:cubicBezTo>
                <a:cubicBezTo>
                  <a:pt x="3714382" y="4279709"/>
                  <a:pt x="3715029" y="4280700"/>
                  <a:pt x="3715639" y="4282071"/>
                </a:cubicBezTo>
                <a:lnTo>
                  <a:pt x="3726383" y="4316818"/>
                </a:lnTo>
                <a:lnTo>
                  <a:pt x="3690493" y="4316818"/>
                </a:lnTo>
                <a:lnTo>
                  <a:pt x="3701237" y="4282071"/>
                </a:lnTo>
                <a:cubicBezTo>
                  <a:pt x="3701847" y="4280700"/>
                  <a:pt x="3702495" y="4279709"/>
                  <a:pt x="3703180" y="4279099"/>
                </a:cubicBezTo>
                <a:cubicBezTo>
                  <a:pt x="3703866" y="4278490"/>
                  <a:pt x="3704666" y="4278185"/>
                  <a:pt x="3705581" y="4278185"/>
                </a:cubicBezTo>
                <a:close/>
                <a:moveTo>
                  <a:pt x="7046036" y="4275213"/>
                </a:moveTo>
                <a:lnTo>
                  <a:pt x="7063181" y="4275213"/>
                </a:lnTo>
                <a:cubicBezTo>
                  <a:pt x="7067144" y="4275213"/>
                  <a:pt x="7069810" y="4276242"/>
                  <a:pt x="7071182" y="4278299"/>
                </a:cubicBezTo>
                <a:cubicBezTo>
                  <a:pt x="7072554" y="4280357"/>
                  <a:pt x="7073240" y="4282909"/>
                  <a:pt x="7073240" y="4285957"/>
                </a:cubicBezTo>
                <a:lnTo>
                  <a:pt x="7073240" y="4293730"/>
                </a:lnTo>
                <a:cubicBezTo>
                  <a:pt x="7073240" y="4296778"/>
                  <a:pt x="7072554" y="4299330"/>
                  <a:pt x="7071182" y="4301388"/>
                </a:cubicBezTo>
                <a:cubicBezTo>
                  <a:pt x="7069810" y="4303445"/>
                  <a:pt x="7067144" y="4304474"/>
                  <a:pt x="7063181" y="4304474"/>
                </a:cubicBezTo>
                <a:lnTo>
                  <a:pt x="7046036" y="4304474"/>
                </a:lnTo>
                <a:close/>
                <a:moveTo>
                  <a:pt x="5636336" y="4275213"/>
                </a:moveTo>
                <a:lnTo>
                  <a:pt x="5653481" y="4275213"/>
                </a:lnTo>
                <a:cubicBezTo>
                  <a:pt x="5657443" y="4275213"/>
                  <a:pt x="5660110" y="4276242"/>
                  <a:pt x="5661482" y="4278299"/>
                </a:cubicBezTo>
                <a:cubicBezTo>
                  <a:pt x="5662854" y="4280357"/>
                  <a:pt x="5663539" y="4282909"/>
                  <a:pt x="5663539" y="4285957"/>
                </a:cubicBezTo>
                <a:lnTo>
                  <a:pt x="5663539" y="4293730"/>
                </a:lnTo>
                <a:cubicBezTo>
                  <a:pt x="5663539" y="4296778"/>
                  <a:pt x="5662854" y="4299330"/>
                  <a:pt x="5661482" y="4301388"/>
                </a:cubicBezTo>
                <a:cubicBezTo>
                  <a:pt x="5660110" y="4303445"/>
                  <a:pt x="5657443" y="4304474"/>
                  <a:pt x="5653481" y="4304474"/>
                </a:cubicBezTo>
                <a:lnTo>
                  <a:pt x="5636336" y="4304474"/>
                </a:lnTo>
                <a:close/>
                <a:moveTo>
                  <a:pt x="4826711" y="4275213"/>
                </a:moveTo>
                <a:lnTo>
                  <a:pt x="4843857" y="4275213"/>
                </a:lnTo>
                <a:cubicBezTo>
                  <a:pt x="4847819" y="4275213"/>
                  <a:pt x="4850486" y="4276242"/>
                  <a:pt x="4851857" y="4278299"/>
                </a:cubicBezTo>
                <a:cubicBezTo>
                  <a:pt x="4853229" y="4280357"/>
                  <a:pt x="4853915" y="4282909"/>
                  <a:pt x="4853915" y="4285957"/>
                </a:cubicBezTo>
                <a:lnTo>
                  <a:pt x="4853915" y="4293730"/>
                </a:lnTo>
                <a:cubicBezTo>
                  <a:pt x="4853915" y="4296778"/>
                  <a:pt x="4853229" y="4299330"/>
                  <a:pt x="4851857" y="4301388"/>
                </a:cubicBezTo>
                <a:cubicBezTo>
                  <a:pt x="4850486" y="4303445"/>
                  <a:pt x="4847819" y="4304474"/>
                  <a:pt x="4843857" y="4304474"/>
                </a:cubicBezTo>
                <a:lnTo>
                  <a:pt x="4826711" y="4304474"/>
                </a:lnTo>
                <a:close/>
                <a:moveTo>
                  <a:pt x="4672178" y="4275213"/>
                </a:moveTo>
                <a:cubicBezTo>
                  <a:pt x="4680407" y="4275213"/>
                  <a:pt x="4685665" y="4276242"/>
                  <a:pt x="4687951" y="4278299"/>
                </a:cubicBezTo>
                <a:cubicBezTo>
                  <a:pt x="4690237" y="4280357"/>
                  <a:pt x="4691381" y="4282833"/>
                  <a:pt x="4691381" y="4285729"/>
                </a:cubicBezTo>
                <a:lnTo>
                  <a:pt x="4691381" y="4347222"/>
                </a:lnTo>
                <a:cubicBezTo>
                  <a:pt x="4691381" y="4350270"/>
                  <a:pt x="4690237" y="4352823"/>
                  <a:pt x="4687951" y="4354880"/>
                </a:cubicBezTo>
                <a:cubicBezTo>
                  <a:pt x="4685665" y="4356938"/>
                  <a:pt x="4680407" y="4357966"/>
                  <a:pt x="4672178" y="4357966"/>
                </a:cubicBezTo>
                <a:cubicBezTo>
                  <a:pt x="4663949" y="4357966"/>
                  <a:pt x="4658690" y="4356938"/>
                  <a:pt x="4656404" y="4354880"/>
                </a:cubicBezTo>
                <a:cubicBezTo>
                  <a:pt x="4654118" y="4352823"/>
                  <a:pt x="4652976" y="4350270"/>
                  <a:pt x="4652976" y="4347222"/>
                </a:cubicBezTo>
                <a:lnTo>
                  <a:pt x="4652976" y="4285729"/>
                </a:lnTo>
                <a:cubicBezTo>
                  <a:pt x="4652976" y="4282833"/>
                  <a:pt x="4654118" y="4280357"/>
                  <a:pt x="4656404" y="4278299"/>
                </a:cubicBezTo>
                <a:cubicBezTo>
                  <a:pt x="4658690" y="4276242"/>
                  <a:pt x="4663949" y="4275213"/>
                  <a:pt x="4672178" y="4275213"/>
                </a:cubicBezTo>
                <a:close/>
                <a:moveTo>
                  <a:pt x="4350233" y="4272927"/>
                </a:moveTo>
                <a:lnTo>
                  <a:pt x="4369664" y="4272927"/>
                </a:lnTo>
                <a:cubicBezTo>
                  <a:pt x="4372559" y="4272927"/>
                  <a:pt x="4374731" y="4273689"/>
                  <a:pt x="4376179" y="4275213"/>
                </a:cubicBezTo>
                <a:cubicBezTo>
                  <a:pt x="4377627" y="4276737"/>
                  <a:pt x="4378350" y="4279023"/>
                  <a:pt x="4378350" y="4282071"/>
                </a:cubicBezTo>
                <a:lnTo>
                  <a:pt x="4378350" y="4288472"/>
                </a:lnTo>
                <a:cubicBezTo>
                  <a:pt x="4378350" y="4291520"/>
                  <a:pt x="4377627" y="4293806"/>
                  <a:pt x="4376179" y="4295330"/>
                </a:cubicBezTo>
                <a:cubicBezTo>
                  <a:pt x="4374731" y="4296854"/>
                  <a:pt x="4372559" y="4297616"/>
                  <a:pt x="4369664" y="4297616"/>
                </a:cubicBezTo>
                <a:lnTo>
                  <a:pt x="4350233" y="4297616"/>
                </a:lnTo>
                <a:close/>
                <a:moveTo>
                  <a:pt x="7021347" y="4256925"/>
                </a:moveTo>
                <a:lnTo>
                  <a:pt x="7021347" y="4322991"/>
                </a:lnTo>
                <a:lnTo>
                  <a:pt x="7071182" y="4322991"/>
                </a:lnTo>
                <a:cubicBezTo>
                  <a:pt x="7080631" y="4322991"/>
                  <a:pt x="7086956" y="4320705"/>
                  <a:pt x="7090156" y="4316133"/>
                </a:cubicBezTo>
                <a:cubicBezTo>
                  <a:pt x="7093356" y="4311561"/>
                  <a:pt x="7094957" y="4305084"/>
                  <a:pt x="7094957" y="4296702"/>
                </a:cubicBezTo>
                <a:lnTo>
                  <a:pt x="7094957" y="4280700"/>
                </a:lnTo>
                <a:cubicBezTo>
                  <a:pt x="7094957" y="4273689"/>
                  <a:pt x="7093013" y="4267974"/>
                  <a:pt x="7089127" y="4263555"/>
                </a:cubicBezTo>
                <a:cubicBezTo>
                  <a:pt x="7085241" y="4259135"/>
                  <a:pt x="7079260" y="4256925"/>
                  <a:pt x="7071182" y="4256925"/>
                </a:cubicBezTo>
                <a:close/>
                <a:moveTo>
                  <a:pt x="5611647" y="4256925"/>
                </a:moveTo>
                <a:lnTo>
                  <a:pt x="5611647" y="4322991"/>
                </a:lnTo>
                <a:lnTo>
                  <a:pt x="5661482" y="4322991"/>
                </a:lnTo>
                <a:cubicBezTo>
                  <a:pt x="5670931" y="4322991"/>
                  <a:pt x="5677255" y="4320705"/>
                  <a:pt x="5680456" y="4316133"/>
                </a:cubicBezTo>
                <a:cubicBezTo>
                  <a:pt x="5683657" y="4311561"/>
                  <a:pt x="5685256" y="4305084"/>
                  <a:pt x="5685256" y="4296702"/>
                </a:cubicBezTo>
                <a:lnTo>
                  <a:pt x="5685256" y="4280700"/>
                </a:lnTo>
                <a:cubicBezTo>
                  <a:pt x="5685256" y="4273689"/>
                  <a:pt x="5683314" y="4267974"/>
                  <a:pt x="5679427" y="4263555"/>
                </a:cubicBezTo>
                <a:cubicBezTo>
                  <a:pt x="5675541" y="4259135"/>
                  <a:pt x="5669559" y="4256925"/>
                  <a:pt x="5661482" y="4256925"/>
                </a:cubicBezTo>
                <a:close/>
                <a:moveTo>
                  <a:pt x="4802022" y="4256925"/>
                </a:moveTo>
                <a:lnTo>
                  <a:pt x="4802022" y="4322991"/>
                </a:lnTo>
                <a:lnTo>
                  <a:pt x="4851857" y="4322991"/>
                </a:lnTo>
                <a:cubicBezTo>
                  <a:pt x="4861306" y="4322991"/>
                  <a:pt x="4867631" y="4320705"/>
                  <a:pt x="4870831" y="4316133"/>
                </a:cubicBezTo>
                <a:cubicBezTo>
                  <a:pt x="4874031" y="4311561"/>
                  <a:pt x="4875632" y="4305084"/>
                  <a:pt x="4875632" y="4296702"/>
                </a:cubicBezTo>
                <a:lnTo>
                  <a:pt x="4875632" y="4280700"/>
                </a:lnTo>
                <a:cubicBezTo>
                  <a:pt x="4875632" y="4273689"/>
                  <a:pt x="4873688" y="4267974"/>
                  <a:pt x="4869802" y="4263555"/>
                </a:cubicBezTo>
                <a:cubicBezTo>
                  <a:pt x="4865916" y="4259135"/>
                  <a:pt x="4859934" y="4256925"/>
                  <a:pt x="4851857" y="4256925"/>
                </a:cubicBezTo>
                <a:close/>
                <a:moveTo>
                  <a:pt x="4326458" y="4256925"/>
                </a:moveTo>
                <a:lnTo>
                  <a:pt x="4326458" y="4314304"/>
                </a:lnTo>
                <a:lnTo>
                  <a:pt x="4370578" y="4314304"/>
                </a:lnTo>
                <a:cubicBezTo>
                  <a:pt x="4376826" y="4314304"/>
                  <a:pt x="4381779" y="4313732"/>
                  <a:pt x="4385438" y="4312589"/>
                </a:cubicBezTo>
                <a:cubicBezTo>
                  <a:pt x="4389095" y="4311446"/>
                  <a:pt x="4391876" y="4309922"/>
                  <a:pt x="4393781" y="4308017"/>
                </a:cubicBezTo>
                <a:cubicBezTo>
                  <a:pt x="4395687" y="4306112"/>
                  <a:pt x="4396905" y="4303903"/>
                  <a:pt x="4397439" y="4301388"/>
                </a:cubicBezTo>
                <a:cubicBezTo>
                  <a:pt x="4397972" y="4298873"/>
                  <a:pt x="4398239" y="4296244"/>
                  <a:pt x="4398239" y="4293501"/>
                </a:cubicBezTo>
                <a:lnTo>
                  <a:pt x="4398239" y="4278871"/>
                </a:lnTo>
                <a:cubicBezTo>
                  <a:pt x="4398239" y="4272775"/>
                  <a:pt x="4396486" y="4267593"/>
                  <a:pt x="4392981" y="4263326"/>
                </a:cubicBezTo>
                <a:cubicBezTo>
                  <a:pt x="4389476" y="4259059"/>
                  <a:pt x="4382008" y="4256925"/>
                  <a:pt x="4370578" y="4256925"/>
                </a:cubicBezTo>
                <a:close/>
                <a:moveTo>
                  <a:pt x="4183355" y="4256925"/>
                </a:moveTo>
                <a:cubicBezTo>
                  <a:pt x="4178783" y="4256925"/>
                  <a:pt x="4175582" y="4258259"/>
                  <a:pt x="4173754" y="4260926"/>
                </a:cubicBezTo>
                <a:cubicBezTo>
                  <a:pt x="4171925" y="4263593"/>
                  <a:pt x="4170249" y="4266831"/>
                  <a:pt x="4168724" y="4270641"/>
                </a:cubicBezTo>
                <a:lnTo>
                  <a:pt x="4154094" y="4308132"/>
                </a:lnTo>
                <a:cubicBezTo>
                  <a:pt x="4153027" y="4311180"/>
                  <a:pt x="4152151" y="4314456"/>
                  <a:pt x="4151465" y="4317961"/>
                </a:cubicBezTo>
                <a:cubicBezTo>
                  <a:pt x="4150779" y="4321467"/>
                  <a:pt x="4150436" y="4325277"/>
                  <a:pt x="4150436" y="4329391"/>
                </a:cubicBezTo>
                <a:lnTo>
                  <a:pt x="4150436" y="4336478"/>
                </a:lnTo>
                <a:lnTo>
                  <a:pt x="4239590" y="4336478"/>
                </a:lnTo>
                <a:lnTo>
                  <a:pt x="4239590" y="4329391"/>
                </a:lnTo>
                <a:cubicBezTo>
                  <a:pt x="4239590" y="4325277"/>
                  <a:pt x="4239247" y="4321467"/>
                  <a:pt x="4238562" y="4317961"/>
                </a:cubicBezTo>
                <a:cubicBezTo>
                  <a:pt x="4237876" y="4314456"/>
                  <a:pt x="4236999" y="4311180"/>
                  <a:pt x="4235933" y="4308132"/>
                </a:cubicBezTo>
                <a:lnTo>
                  <a:pt x="4220159" y="4270870"/>
                </a:lnTo>
                <a:cubicBezTo>
                  <a:pt x="4218483" y="4266907"/>
                  <a:pt x="4216730" y="4263593"/>
                  <a:pt x="4214902" y="4260926"/>
                </a:cubicBezTo>
                <a:cubicBezTo>
                  <a:pt x="4213073" y="4258259"/>
                  <a:pt x="4210025" y="4256925"/>
                  <a:pt x="4205758" y="4256925"/>
                </a:cubicBezTo>
                <a:close/>
                <a:moveTo>
                  <a:pt x="3697580" y="4256925"/>
                </a:moveTo>
                <a:cubicBezTo>
                  <a:pt x="3693008" y="4256925"/>
                  <a:pt x="3689807" y="4258259"/>
                  <a:pt x="3687979" y="4260926"/>
                </a:cubicBezTo>
                <a:cubicBezTo>
                  <a:pt x="3686150" y="4263593"/>
                  <a:pt x="3684473" y="4266831"/>
                  <a:pt x="3682949" y="4270641"/>
                </a:cubicBezTo>
                <a:lnTo>
                  <a:pt x="3668319" y="4308132"/>
                </a:lnTo>
                <a:cubicBezTo>
                  <a:pt x="3667252" y="4311180"/>
                  <a:pt x="3666376" y="4314456"/>
                  <a:pt x="3665690" y="4317961"/>
                </a:cubicBezTo>
                <a:cubicBezTo>
                  <a:pt x="3665004" y="4321467"/>
                  <a:pt x="3664661" y="4325277"/>
                  <a:pt x="3664661" y="4329391"/>
                </a:cubicBezTo>
                <a:lnTo>
                  <a:pt x="3664661" y="4336478"/>
                </a:lnTo>
                <a:lnTo>
                  <a:pt x="3753815" y="4336478"/>
                </a:lnTo>
                <a:lnTo>
                  <a:pt x="3753815" y="4329391"/>
                </a:lnTo>
                <a:cubicBezTo>
                  <a:pt x="3753815" y="4325277"/>
                  <a:pt x="3753473" y="4321467"/>
                  <a:pt x="3752787" y="4317961"/>
                </a:cubicBezTo>
                <a:cubicBezTo>
                  <a:pt x="3752101" y="4314456"/>
                  <a:pt x="3751225" y="4311180"/>
                  <a:pt x="3750158" y="4308132"/>
                </a:cubicBezTo>
                <a:lnTo>
                  <a:pt x="3734384" y="4270870"/>
                </a:lnTo>
                <a:cubicBezTo>
                  <a:pt x="3732708" y="4266907"/>
                  <a:pt x="3730955" y="4263593"/>
                  <a:pt x="3729127" y="4260926"/>
                </a:cubicBezTo>
                <a:cubicBezTo>
                  <a:pt x="3727298" y="4258259"/>
                  <a:pt x="3724250" y="4256925"/>
                  <a:pt x="3719982" y="4256925"/>
                </a:cubicBezTo>
                <a:close/>
                <a:moveTo>
                  <a:pt x="7019061" y="4254639"/>
                </a:moveTo>
                <a:lnTo>
                  <a:pt x="7071182" y="4254639"/>
                </a:lnTo>
                <a:cubicBezTo>
                  <a:pt x="7080021" y="4254639"/>
                  <a:pt x="7086575" y="4257116"/>
                  <a:pt x="7090842" y="4262069"/>
                </a:cubicBezTo>
                <a:cubicBezTo>
                  <a:pt x="7095109" y="4267022"/>
                  <a:pt x="7097243" y="4273232"/>
                  <a:pt x="7097243" y="4280700"/>
                </a:cubicBezTo>
                <a:lnTo>
                  <a:pt x="7097243" y="4296473"/>
                </a:lnTo>
                <a:cubicBezTo>
                  <a:pt x="7097243" y="4303483"/>
                  <a:pt x="7096328" y="4309237"/>
                  <a:pt x="7094499" y="4313732"/>
                </a:cubicBezTo>
                <a:cubicBezTo>
                  <a:pt x="7092671" y="4318228"/>
                  <a:pt x="7089013" y="4321314"/>
                  <a:pt x="7083526" y="4322991"/>
                </a:cubicBezTo>
                <a:lnTo>
                  <a:pt x="7086041" y="4322991"/>
                </a:lnTo>
                <a:cubicBezTo>
                  <a:pt x="7095337" y="4322991"/>
                  <a:pt x="7102272" y="4325086"/>
                  <a:pt x="7106844" y="4329277"/>
                </a:cubicBezTo>
                <a:cubicBezTo>
                  <a:pt x="7111416" y="4333468"/>
                  <a:pt x="7113702" y="4339526"/>
                  <a:pt x="7113702" y="4347451"/>
                </a:cubicBezTo>
                <a:lnTo>
                  <a:pt x="7113702" y="4378083"/>
                </a:lnTo>
                <a:lnTo>
                  <a:pt x="7111416" y="4378083"/>
                </a:lnTo>
                <a:lnTo>
                  <a:pt x="7111416" y="4347451"/>
                </a:lnTo>
                <a:cubicBezTo>
                  <a:pt x="7111416" y="4339983"/>
                  <a:pt x="7109358" y="4334383"/>
                  <a:pt x="7105243" y="4330649"/>
                </a:cubicBezTo>
                <a:cubicBezTo>
                  <a:pt x="7101129" y="4326915"/>
                  <a:pt x="7094728" y="4325048"/>
                  <a:pt x="7086041" y="4325048"/>
                </a:cubicBezTo>
                <a:lnTo>
                  <a:pt x="7021347" y="4325048"/>
                </a:lnTo>
                <a:lnTo>
                  <a:pt x="7021347" y="4378083"/>
                </a:lnTo>
                <a:lnTo>
                  <a:pt x="7019061" y="4378083"/>
                </a:lnTo>
                <a:close/>
                <a:moveTo>
                  <a:pt x="6876415" y="4254639"/>
                </a:moveTo>
                <a:lnTo>
                  <a:pt x="6953453" y="4254639"/>
                </a:lnTo>
                <a:lnTo>
                  <a:pt x="6953453" y="4256925"/>
                </a:lnTo>
                <a:lnTo>
                  <a:pt x="6878701" y="4256925"/>
                </a:lnTo>
                <a:lnTo>
                  <a:pt x="6878701" y="4314304"/>
                </a:lnTo>
                <a:lnTo>
                  <a:pt x="6934936" y="4314304"/>
                </a:lnTo>
                <a:lnTo>
                  <a:pt x="6934936" y="4316590"/>
                </a:lnTo>
                <a:lnTo>
                  <a:pt x="6878701" y="4316590"/>
                </a:lnTo>
                <a:lnTo>
                  <a:pt x="6878701" y="4375797"/>
                </a:lnTo>
                <a:lnTo>
                  <a:pt x="6953453" y="4375797"/>
                </a:lnTo>
                <a:lnTo>
                  <a:pt x="6953453" y="4378083"/>
                </a:lnTo>
                <a:lnTo>
                  <a:pt x="6876415" y="4378083"/>
                </a:lnTo>
                <a:close/>
                <a:moveTo>
                  <a:pt x="6724015" y="4254639"/>
                </a:moveTo>
                <a:lnTo>
                  <a:pt x="6801053" y="4254639"/>
                </a:lnTo>
                <a:lnTo>
                  <a:pt x="6801053" y="4256925"/>
                </a:lnTo>
                <a:lnTo>
                  <a:pt x="6726301" y="4256925"/>
                </a:lnTo>
                <a:lnTo>
                  <a:pt x="6726301" y="4314304"/>
                </a:lnTo>
                <a:lnTo>
                  <a:pt x="6782536" y="4314304"/>
                </a:lnTo>
                <a:lnTo>
                  <a:pt x="6782536" y="4316590"/>
                </a:lnTo>
                <a:lnTo>
                  <a:pt x="6726301" y="4316590"/>
                </a:lnTo>
                <a:lnTo>
                  <a:pt x="6726301" y="4375797"/>
                </a:lnTo>
                <a:lnTo>
                  <a:pt x="6801053" y="4375797"/>
                </a:lnTo>
                <a:lnTo>
                  <a:pt x="6801053" y="4378083"/>
                </a:lnTo>
                <a:lnTo>
                  <a:pt x="6724015" y="4378083"/>
                </a:lnTo>
                <a:close/>
                <a:moveTo>
                  <a:pt x="6411214" y="4254639"/>
                </a:moveTo>
                <a:lnTo>
                  <a:pt x="6483909" y="4254639"/>
                </a:lnTo>
                <a:lnTo>
                  <a:pt x="6483909" y="4256925"/>
                </a:lnTo>
                <a:lnTo>
                  <a:pt x="6448933" y="4256925"/>
                </a:lnTo>
                <a:lnTo>
                  <a:pt x="6448933" y="4375797"/>
                </a:lnTo>
                <a:lnTo>
                  <a:pt x="6483909" y="4375797"/>
                </a:lnTo>
                <a:lnTo>
                  <a:pt x="6483909" y="4378083"/>
                </a:lnTo>
                <a:lnTo>
                  <a:pt x="6411214" y="4378083"/>
                </a:lnTo>
                <a:lnTo>
                  <a:pt x="6411214" y="4375797"/>
                </a:lnTo>
                <a:lnTo>
                  <a:pt x="6446647" y="4375797"/>
                </a:lnTo>
                <a:lnTo>
                  <a:pt x="6446647" y="4256925"/>
                </a:lnTo>
                <a:lnTo>
                  <a:pt x="6411214" y="4256925"/>
                </a:lnTo>
                <a:close/>
                <a:moveTo>
                  <a:pt x="6291352" y="4254639"/>
                </a:moveTo>
                <a:lnTo>
                  <a:pt x="6330899" y="4254639"/>
                </a:lnTo>
                <a:lnTo>
                  <a:pt x="6330899" y="4256925"/>
                </a:lnTo>
                <a:lnTo>
                  <a:pt x="6291352" y="4256925"/>
                </a:lnTo>
                <a:cubicBezTo>
                  <a:pt x="6277940" y="4256925"/>
                  <a:pt x="6268872" y="4259021"/>
                  <a:pt x="6264148" y="4263212"/>
                </a:cubicBezTo>
                <a:cubicBezTo>
                  <a:pt x="6259424" y="4267403"/>
                  <a:pt x="6257062" y="4274527"/>
                  <a:pt x="6257062" y="4284586"/>
                </a:cubicBezTo>
                <a:lnTo>
                  <a:pt x="6257062" y="4348594"/>
                </a:lnTo>
                <a:cubicBezTo>
                  <a:pt x="6257062" y="4358500"/>
                  <a:pt x="6259690" y="4365510"/>
                  <a:pt x="6264948" y="4369625"/>
                </a:cubicBezTo>
                <a:cubicBezTo>
                  <a:pt x="6270206" y="4373740"/>
                  <a:pt x="6280531" y="4375797"/>
                  <a:pt x="6295923" y="4375797"/>
                </a:cubicBezTo>
                <a:lnTo>
                  <a:pt x="6339129" y="4375797"/>
                </a:lnTo>
                <a:lnTo>
                  <a:pt x="6339129" y="4332135"/>
                </a:lnTo>
                <a:lnTo>
                  <a:pt x="6341415" y="4332135"/>
                </a:lnTo>
                <a:lnTo>
                  <a:pt x="6341415" y="4378083"/>
                </a:lnTo>
                <a:lnTo>
                  <a:pt x="6295923" y="4378083"/>
                </a:lnTo>
                <a:cubicBezTo>
                  <a:pt x="6287541" y="4378083"/>
                  <a:pt x="6280683" y="4377550"/>
                  <a:pt x="6275349" y="4376483"/>
                </a:cubicBezTo>
                <a:cubicBezTo>
                  <a:pt x="6270015" y="4375416"/>
                  <a:pt x="6265824" y="4373702"/>
                  <a:pt x="6262777" y="4371340"/>
                </a:cubicBezTo>
                <a:cubicBezTo>
                  <a:pt x="6259728" y="4368977"/>
                  <a:pt x="6257633" y="4365929"/>
                  <a:pt x="6256490" y="4362195"/>
                </a:cubicBezTo>
                <a:cubicBezTo>
                  <a:pt x="6255347" y="4358462"/>
                  <a:pt x="6254775" y="4353928"/>
                  <a:pt x="6254775" y="4348594"/>
                </a:cubicBezTo>
                <a:lnTo>
                  <a:pt x="6254775" y="4284586"/>
                </a:lnTo>
                <a:cubicBezTo>
                  <a:pt x="6254775" y="4273765"/>
                  <a:pt x="6257214" y="4266069"/>
                  <a:pt x="6262091" y="4261497"/>
                </a:cubicBezTo>
                <a:cubicBezTo>
                  <a:pt x="6266967" y="4256925"/>
                  <a:pt x="6276721" y="4254639"/>
                  <a:pt x="6291352" y="4254639"/>
                </a:cubicBezTo>
                <a:close/>
                <a:moveTo>
                  <a:pt x="5933440" y="4254639"/>
                </a:moveTo>
                <a:lnTo>
                  <a:pt x="6010478" y="4254639"/>
                </a:lnTo>
                <a:lnTo>
                  <a:pt x="6010478" y="4256925"/>
                </a:lnTo>
                <a:lnTo>
                  <a:pt x="5935726" y="4256925"/>
                </a:lnTo>
                <a:lnTo>
                  <a:pt x="5935726" y="4314304"/>
                </a:lnTo>
                <a:lnTo>
                  <a:pt x="5991961" y="4314304"/>
                </a:lnTo>
                <a:lnTo>
                  <a:pt x="5991961" y="4316590"/>
                </a:lnTo>
                <a:lnTo>
                  <a:pt x="5935726" y="4316590"/>
                </a:lnTo>
                <a:lnTo>
                  <a:pt x="5935726" y="4375797"/>
                </a:lnTo>
                <a:lnTo>
                  <a:pt x="6010478" y="4375797"/>
                </a:lnTo>
                <a:lnTo>
                  <a:pt x="6010478" y="4378083"/>
                </a:lnTo>
                <a:lnTo>
                  <a:pt x="5933440" y="4378083"/>
                </a:lnTo>
                <a:close/>
                <a:moveTo>
                  <a:pt x="5781040" y="4254639"/>
                </a:moveTo>
                <a:lnTo>
                  <a:pt x="5858078" y="4254639"/>
                </a:lnTo>
                <a:lnTo>
                  <a:pt x="5858078" y="4256925"/>
                </a:lnTo>
                <a:lnTo>
                  <a:pt x="5783326" y="4256925"/>
                </a:lnTo>
                <a:lnTo>
                  <a:pt x="5783326" y="4314304"/>
                </a:lnTo>
                <a:lnTo>
                  <a:pt x="5839561" y="4314304"/>
                </a:lnTo>
                <a:lnTo>
                  <a:pt x="5839561" y="4316590"/>
                </a:lnTo>
                <a:lnTo>
                  <a:pt x="5783326" y="4316590"/>
                </a:lnTo>
                <a:lnTo>
                  <a:pt x="5783326" y="4375797"/>
                </a:lnTo>
                <a:lnTo>
                  <a:pt x="5858078" y="4375797"/>
                </a:lnTo>
                <a:lnTo>
                  <a:pt x="5858078" y="4378083"/>
                </a:lnTo>
                <a:lnTo>
                  <a:pt x="5781040" y="4378083"/>
                </a:lnTo>
                <a:close/>
                <a:moveTo>
                  <a:pt x="5609361" y="4254639"/>
                </a:moveTo>
                <a:lnTo>
                  <a:pt x="5661482" y="4254639"/>
                </a:lnTo>
                <a:cubicBezTo>
                  <a:pt x="5670321" y="4254639"/>
                  <a:pt x="5676875" y="4257116"/>
                  <a:pt x="5681142" y="4262069"/>
                </a:cubicBezTo>
                <a:cubicBezTo>
                  <a:pt x="5685409" y="4267022"/>
                  <a:pt x="5687543" y="4273232"/>
                  <a:pt x="5687543" y="4280700"/>
                </a:cubicBezTo>
                <a:lnTo>
                  <a:pt x="5687543" y="4296473"/>
                </a:lnTo>
                <a:cubicBezTo>
                  <a:pt x="5687543" y="4303483"/>
                  <a:pt x="5686628" y="4309237"/>
                  <a:pt x="5684799" y="4313732"/>
                </a:cubicBezTo>
                <a:cubicBezTo>
                  <a:pt x="5682971" y="4318228"/>
                  <a:pt x="5679313" y="4321314"/>
                  <a:pt x="5673826" y="4322991"/>
                </a:cubicBezTo>
                <a:lnTo>
                  <a:pt x="5676341" y="4322991"/>
                </a:lnTo>
                <a:cubicBezTo>
                  <a:pt x="5685638" y="4322991"/>
                  <a:pt x="5692572" y="4325086"/>
                  <a:pt x="5697144" y="4329277"/>
                </a:cubicBezTo>
                <a:cubicBezTo>
                  <a:pt x="5701715" y="4333468"/>
                  <a:pt x="5704002" y="4339526"/>
                  <a:pt x="5704002" y="4347451"/>
                </a:cubicBezTo>
                <a:lnTo>
                  <a:pt x="5704002" y="4378083"/>
                </a:lnTo>
                <a:lnTo>
                  <a:pt x="5701715" y="4378083"/>
                </a:lnTo>
                <a:lnTo>
                  <a:pt x="5701715" y="4347451"/>
                </a:lnTo>
                <a:cubicBezTo>
                  <a:pt x="5701715" y="4339983"/>
                  <a:pt x="5699658" y="4334383"/>
                  <a:pt x="5695544" y="4330649"/>
                </a:cubicBezTo>
                <a:cubicBezTo>
                  <a:pt x="5691429" y="4326915"/>
                  <a:pt x="5685028" y="4325048"/>
                  <a:pt x="5676341" y="4325048"/>
                </a:cubicBezTo>
                <a:lnTo>
                  <a:pt x="5611647" y="4325048"/>
                </a:lnTo>
                <a:lnTo>
                  <a:pt x="5611647" y="4378083"/>
                </a:lnTo>
                <a:lnTo>
                  <a:pt x="5609361" y="4378083"/>
                </a:lnTo>
                <a:close/>
                <a:moveTo>
                  <a:pt x="5437226" y="4254639"/>
                </a:moveTo>
                <a:lnTo>
                  <a:pt x="5439512" y="4254639"/>
                </a:lnTo>
                <a:lnTo>
                  <a:pt x="5439512" y="4349965"/>
                </a:lnTo>
                <a:cubicBezTo>
                  <a:pt x="5439512" y="4358500"/>
                  <a:pt x="5442522" y="4365396"/>
                  <a:pt x="5448541" y="4370654"/>
                </a:cubicBezTo>
                <a:cubicBezTo>
                  <a:pt x="5454561" y="4375912"/>
                  <a:pt x="5466030" y="4378540"/>
                  <a:pt x="5482946" y="4378540"/>
                </a:cubicBezTo>
                <a:cubicBezTo>
                  <a:pt x="5499862" y="4378540"/>
                  <a:pt x="5511369" y="4375912"/>
                  <a:pt x="5517464" y="4370654"/>
                </a:cubicBezTo>
                <a:cubicBezTo>
                  <a:pt x="5523560" y="4365396"/>
                  <a:pt x="5526608" y="4358500"/>
                  <a:pt x="5526608" y="4349965"/>
                </a:cubicBezTo>
                <a:lnTo>
                  <a:pt x="5526608" y="4254639"/>
                </a:lnTo>
                <a:lnTo>
                  <a:pt x="5528895" y="4254639"/>
                </a:lnTo>
                <a:lnTo>
                  <a:pt x="5528895" y="4349965"/>
                </a:lnTo>
                <a:cubicBezTo>
                  <a:pt x="5528895" y="4359109"/>
                  <a:pt x="5525694" y="4366539"/>
                  <a:pt x="5519293" y="4372254"/>
                </a:cubicBezTo>
                <a:cubicBezTo>
                  <a:pt x="5512892" y="4377969"/>
                  <a:pt x="5500776" y="4380826"/>
                  <a:pt x="5482946" y="4380826"/>
                </a:cubicBezTo>
                <a:cubicBezTo>
                  <a:pt x="5465115" y="4380826"/>
                  <a:pt x="5453037" y="4377969"/>
                  <a:pt x="5446712" y="4372254"/>
                </a:cubicBezTo>
                <a:cubicBezTo>
                  <a:pt x="5440388" y="4366539"/>
                  <a:pt x="5437226" y="4359109"/>
                  <a:pt x="5437226" y="4349965"/>
                </a:cubicBezTo>
                <a:close/>
                <a:moveTo>
                  <a:pt x="5272024" y="4254639"/>
                </a:moveTo>
                <a:lnTo>
                  <a:pt x="5368036" y="4254639"/>
                </a:lnTo>
                <a:lnTo>
                  <a:pt x="5368036" y="4256925"/>
                </a:lnTo>
                <a:lnTo>
                  <a:pt x="5321173" y="4256925"/>
                </a:lnTo>
                <a:lnTo>
                  <a:pt x="5321173" y="4378083"/>
                </a:lnTo>
                <a:lnTo>
                  <a:pt x="5318888" y="4378083"/>
                </a:lnTo>
                <a:lnTo>
                  <a:pt x="5318888" y="4256925"/>
                </a:lnTo>
                <a:lnTo>
                  <a:pt x="5272024" y="4256925"/>
                </a:lnTo>
                <a:close/>
                <a:moveTo>
                  <a:pt x="5113376" y="4254639"/>
                </a:moveTo>
                <a:lnTo>
                  <a:pt x="5115662" y="4254639"/>
                </a:lnTo>
                <a:lnTo>
                  <a:pt x="5115662" y="4349965"/>
                </a:lnTo>
                <a:cubicBezTo>
                  <a:pt x="5115662" y="4358500"/>
                  <a:pt x="5118672" y="4365396"/>
                  <a:pt x="5124691" y="4370654"/>
                </a:cubicBezTo>
                <a:cubicBezTo>
                  <a:pt x="5130711" y="4375912"/>
                  <a:pt x="5142180" y="4378540"/>
                  <a:pt x="5159096" y="4378540"/>
                </a:cubicBezTo>
                <a:cubicBezTo>
                  <a:pt x="5176012" y="4378540"/>
                  <a:pt x="5187519" y="4375912"/>
                  <a:pt x="5193614" y="4370654"/>
                </a:cubicBezTo>
                <a:cubicBezTo>
                  <a:pt x="5199710" y="4365396"/>
                  <a:pt x="5202759" y="4358500"/>
                  <a:pt x="5202759" y="4349965"/>
                </a:cubicBezTo>
                <a:lnTo>
                  <a:pt x="5202759" y="4254639"/>
                </a:lnTo>
                <a:lnTo>
                  <a:pt x="5205045" y="4254639"/>
                </a:lnTo>
                <a:lnTo>
                  <a:pt x="5205045" y="4349965"/>
                </a:lnTo>
                <a:cubicBezTo>
                  <a:pt x="5205045" y="4359109"/>
                  <a:pt x="5201844" y="4366539"/>
                  <a:pt x="5195443" y="4372254"/>
                </a:cubicBezTo>
                <a:cubicBezTo>
                  <a:pt x="5189042" y="4377969"/>
                  <a:pt x="5176927" y="4380826"/>
                  <a:pt x="5159096" y="4380826"/>
                </a:cubicBezTo>
                <a:cubicBezTo>
                  <a:pt x="5141265" y="4380826"/>
                  <a:pt x="5129187" y="4377969"/>
                  <a:pt x="5122863" y="4372254"/>
                </a:cubicBezTo>
                <a:cubicBezTo>
                  <a:pt x="5116538" y="4366539"/>
                  <a:pt x="5113376" y="4359109"/>
                  <a:pt x="5113376" y="4349965"/>
                </a:cubicBezTo>
                <a:close/>
                <a:moveTo>
                  <a:pt x="4971415" y="4254639"/>
                </a:moveTo>
                <a:lnTo>
                  <a:pt x="5044338" y="4254639"/>
                </a:lnTo>
                <a:lnTo>
                  <a:pt x="5044338" y="4256925"/>
                </a:lnTo>
                <a:lnTo>
                  <a:pt x="4973701" y="4256925"/>
                </a:lnTo>
                <a:lnTo>
                  <a:pt x="4973701" y="4322305"/>
                </a:lnTo>
                <a:lnTo>
                  <a:pt x="5025822" y="4322305"/>
                </a:lnTo>
                <a:lnTo>
                  <a:pt x="5025822" y="4324591"/>
                </a:lnTo>
                <a:lnTo>
                  <a:pt x="4973701" y="4324591"/>
                </a:lnTo>
                <a:lnTo>
                  <a:pt x="4973701" y="4378083"/>
                </a:lnTo>
                <a:lnTo>
                  <a:pt x="4971415" y="4378083"/>
                </a:lnTo>
                <a:close/>
                <a:moveTo>
                  <a:pt x="4799736" y="4254639"/>
                </a:moveTo>
                <a:lnTo>
                  <a:pt x="4851857" y="4254639"/>
                </a:lnTo>
                <a:cubicBezTo>
                  <a:pt x="4860697" y="4254639"/>
                  <a:pt x="4867250" y="4257116"/>
                  <a:pt x="4871517" y="4262069"/>
                </a:cubicBezTo>
                <a:cubicBezTo>
                  <a:pt x="4875784" y="4267022"/>
                  <a:pt x="4877918" y="4273232"/>
                  <a:pt x="4877918" y="4280700"/>
                </a:cubicBezTo>
                <a:lnTo>
                  <a:pt x="4877918" y="4296473"/>
                </a:lnTo>
                <a:cubicBezTo>
                  <a:pt x="4877918" y="4303483"/>
                  <a:pt x="4877003" y="4309237"/>
                  <a:pt x="4875174" y="4313732"/>
                </a:cubicBezTo>
                <a:cubicBezTo>
                  <a:pt x="4873346" y="4318228"/>
                  <a:pt x="4869689" y="4321314"/>
                  <a:pt x="4864202" y="4322991"/>
                </a:cubicBezTo>
                <a:lnTo>
                  <a:pt x="4866716" y="4322991"/>
                </a:lnTo>
                <a:cubicBezTo>
                  <a:pt x="4876013" y="4322991"/>
                  <a:pt x="4882947" y="4325086"/>
                  <a:pt x="4887519" y="4329277"/>
                </a:cubicBezTo>
                <a:cubicBezTo>
                  <a:pt x="4892091" y="4333468"/>
                  <a:pt x="4894377" y="4339526"/>
                  <a:pt x="4894377" y="4347451"/>
                </a:cubicBezTo>
                <a:lnTo>
                  <a:pt x="4894377" y="4378083"/>
                </a:lnTo>
                <a:lnTo>
                  <a:pt x="4892091" y="4378083"/>
                </a:lnTo>
                <a:lnTo>
                  <a:pt x="4892091" y="4347451"/>
                </a:lnTo>
                <a:cubicBezTo>
                  <a:pt x="4892091" y="4339983"/>
                  <a:pt x="4890034" y="4334383"/>
                  <a:pt x="4885919" y="4330649"/>
                </a:cubicBezTo>
                <a:cubicBezTo>
                  <a:pt x="4881804" y="4326915"/>
                  <a:pt x="4875403" y="4325048"/>
                  <a:pt x="4866716" y="4325048"/>
                </a:cubicBezTo>
                <a:lnTo>
                  <a:pt x="4802022" y="4325048"/>
                </a:lnTo>
                <a:lnTo>
                  <a:pt x="4802022" y="4378083"/>
                </a:lnTo>
                <a:lnTo>
                  <a:pt x="4799736" y="4378083"/>
                </a:lnTo>
                <a:close/>
                <a:moveTo>
                  <a:pt x="4485641" y="4254639"/>
                </a:moveTo>
                <a:lnTo>
                  <a:pt x="4558563" y="4254639"/>
                </a:lnTo>
                <a:lnTo>
                  <a:pt x="4558563" y="4256925"/>
                </a:lnTo>
                <a:lnTo>
                  <a:pt x="4487926" y="4256925"/>
                </a:lnTo>
                <a:lnTo>
                  <a:pt x="4487926" y="4322305"/>
                </a:lnTo>
                <a:lnTo>
                  <a:pt x="4540047" y="4322305"/>
                </a:lnTo>
                <a:lnTo>
                  <a:pt x="4540047" y="4324591"/>
                </a:lnTo>
                <a:lnTo>
                  <a:pt x="4487926" y="4324591"/>
                </a:lnTo>
                <a:lnTo>
                  <a:pt x="4487926" y="4378083"/>
                </a:lnTo>
                <a:lnTo>
                  <a:pt x="4485641" y="4378083"/>
                </a:lnTo>
                <a:close/>
                <a:moveTo>
                  <a:pt x="4324172" y="4254639"/>
                </a:moveTo>
                <a:lnTo>
                  <a:pt x="4370578" y="4254639"/>
                </a:lnTo>
                <a:cubicBezTo>
                  <a:pt x="4376826" y="4254639"/>
                  <a:pt x="4381932" y="4255287"/>
                  <a:pt x="4385894" y="4256582"/>
                </a:cubicBezTo>
                <a:cubicBezTo>
                  <a:pt x="4389857" y="4257878"/>
                  <a:pt x="4392905" y="4259630"/>
                  <a:pt x="4395038" y="4261840"/>
                </a:cubicBezTo>
                <a:cubicBezTo>
                  <a:pt x="4397172" y="4264050"/>
                  <a:pt x="4398620" y="4266603"/>
                  <a:pt x="4399382" y="4269498"/>
                </a:cubicBezTo>
                <a:cubicBezTo>
                  <a:pt x="4400144" y="4272394"/>
                  <a:pt x="4400525" y="4275518"/>
                  <a:pt x="4400525" y="4278871"/>
                </a:cubicBezTo>
                <a:lnTo>
                  <a:pt x="4400525" y="4293501"/>
                </a:lnTo>
                <a:cubicBezTo>
                  <a:pt x="4400525" y="4298073"/>
                  <a:pt x="4399725" y="4302264"/>
                  <a:pt x="4398124" y="4306074"/>
                </a:cubicBezTo>
                <a:cubicBezTo>
                  <a:pt x="4396524" y="4309884"/>
                  <a:pt x="4392448" y="4312627"/>
                  <a:pt x="4385894" y="4314304"/>
                </a:cubicBezTo>
                <a:cubicBezTo>
                  <a:pt x="4392143" y="4314304"/>
                  <a:pt x="4397248" y="4314951"/>
                  <a:pt x="4401210" y="4316247"/>
                </a:cubicBezTo>
                <a:cubicBezTo>
                  <a:pt x="4405173" y="4317542"/>
                  <a:pt x="4408221" y="4319371"/>
                  <a:pt x="4410355" y="4321733"/>
                </a:cubicBezTo>
                <a:cubicBezTo>
                  <a:pt x="4412488" y="4324095"/>
                  <a:pt x="4413898" y="4326877"/>
                  <a:pt x="4414584" y="4330077"/>
                </a:cubicBezTo>
                <a:cubicBezTo>
                  <a:pt x="4415269" y="4333278"/>
                  <a:pt x="4415612" y="4336783"/>
                  <a:pt x="4415612" y="4340593"/>
                </a:cubicBezTo>
                <a:lnTo>
                  <a:pt x="4415612" y="4355223"/>
                </a:lnTo>
                <a:cubicBezTo>
                  <a:pt x="4415612" y="4358576"/>
                  <a:pt x="4415231" y="4361662"/>
                  <a:pt x="4414469" y="4364482"/>
                </a:cubicBezTo>
                <a:cubicBezTo>
                  <a:pt x="4413707" y="4367301"/>
                  <a:pt x="4412298" y="4369701"/>
                  <a:pt x="4410240" y="4371682"/>
                </a:cubicBezTo>
                <a:cubicBezTo>
                  <a:pt x="4408183" y="4373664"/>
                  <a:pt x="4405173" y="4375226"/>
                  <a:pt x="4401210" y="4376369"/>
                </a:cubicBezTo>
                <a:cubicBezTo>
                  <a:pt x="4397248" y="4377512"/>
                  <a:pt x="4392066" y="4378083"/>
                  <a:pt x="4385666" y="4378083"/>
                </a:cubicBezTo>
                <a:lnTo>
                  <a:pt x="4324172" y="4378083"/>
                </a:lnTo>
                <a:close/>
                <a:moveTo>
                  <a:pt x="4183355" y="4254639"/>
                </a:moveTo>
                <a:lnTo>
                  <a:pt x="4205758" y="4254639"/>
                </a:lnTo>
                <a:cubicBezTo>
                  <a:pt x="4210787" y="4254639"/>
                  <a:pt x="4214330" y="4256087"/>
                  <a:pt x="4216387" y="4258983"/>
                </a:cubicBezTo>
                <a:cubicBezTo>
                  <a:pt x="4218445" y="4261878"/>
                  <a:pt x="4220388" y="4265536"/>
                  <a:pt x="4222217" y="4269955"/>
                </a:cubicBezTo>
                <a:lnTo>
                  <a:pt x="4237990" y="4307217"/>
                </a:lnTo>
                <a:cubicBezTo>
                  <a:pt x="4239210" y="4310570"/>
                  <a:pt x="4240162" y="4314037"/>
                  <a:pt x="4240848" y="4317618"/>
                </a:cubicBezTo>
                <a:cubicBezTo>
                  <a:pt x="4241533" y="4321200"/>
                  <a:pt x="4241876" y="4325124"/>
                  <a:pt x="4241876" y="4329391"/>
                </a:cubicBezTo>
                <a:lnTo>
                  <a:pt x="4241876" y="4378083"/>
                </a:lnTo>
                <a:lnTo>
                  <a:pt x="4239590" y="4378083"/>
                </a:lnTo>
                <a:lnTo>
                  <a:pt x="4239590" y="4338764"/>
                </a:lnTo>
                <a:lnTo>
                  <a:pt x="4150436" y="4338764"/>
                </a:lnTo>
                <a:lnTo>
                  <a:pt x="4150436" y="4378083"/>
                </a:lnTo>
                <a:lnTo>
                  <a:pt x="4148150" y="4378083"/>
                </a:lnTo>
                <a:lnTo>
                  <a:pt x="4148150" y="4329391"/>
                </a:lnTo>
                <a:cubicBezTo>
                  <a:pt x="4148150" y="4325124"/>
                  <a:pt x="4148494" y="4321200"/>
                  <a:pt x="4149179" y="4317618"/>
                </a:cubicBezTo>
                <a:cubicBezTo>
                  <a:pt x="4149865" y="4314037"/>
                  <a:pt x="4150817" y="4310570"/>
                  <a:pt x="4152037" y="4307217"/>
                </a:cubicBezTo>
                <a:lnTo>
                  <a:pt x="4166667" y="4269727"/>
                </a:lnTo>
                <a:cubicBezTo>
                  <a:pt x="4168343" y="4265460"/>
                  <a:pt x="4170249" y="4261878"/>
                  <a:pt x="4172382" y="4258983"/>
                </a:cubicBezTo>
                <a:cubicBezTo>
                  <a:pt x="4174516" y="4256087"/>
                  <a:pt x="4178173" y="4254639"/>
                  <a:pt x="4183355" y="4254639"/>
                </a:cubicBezTo>
                <a:close/>
                <a:moveTo>
                  <a:pt x="3990340" y="4254639"/>
                </a:moveTo>
                <a:lnTo>
                  <a:pt x="3992626" y="4254639"/>
                </a:lnTo>
                <a:lnTo>
                  <a:pt x="3992626" y="4375797"/>
                </a:lnTo>
                <a:lnTo>
                  <a:pt x="4072179" y="4375797"/>
                </a:lnTo>
                <a:lnTo>
                  <a:pt x="4072179" y="4330763"/>
                </a:lnTo>
                <a:lnTo>
                  <a:pt x="4074465" y="4330763"/>
                </a:lnTo>
                <a:lnTo>
                  <a:pt x="4074465" y="4378083"/>
                </a:lnTo>
                <a:lnTo>
                  <a:pt x="3990340" y="4378083"/>
                </a:lnTo>
                <a:close/>
                <a:moveTo>
                  <a:pt x="3824224" y="4254639"/>
                </a:moveTo>
                <a:lnTo>
                  <a:pt x="3920236" y="4254639"/>
                </a:lnTo>
                <a:lnTo>
                  <a:pt x="3920236" y="4256925"/>
                </a:lnTo>
                <a:lnTo>
                  <a:pt x="3873373" y="4256925"/>
                </a:lnTo>
                <a:lnTo>
                  <a:pt x="3873373" y="4378083"/>
                </a:lnTo>
                <a:lnTo>
                  <a:pt x="3871087" y="4378083"/>
                </a:lnTo>
                <a:lnTo>
                  <a:pt x="3871087" y="4256925"/>
                </a:lnTo>
                <a:lnTo>
                  <a:pt x="3824224" y="4256925"/>
                </a:lnTo>
                <a:close/>
                <a:moveTo>
                  <a:pt x="3697580" y="4254639"/>
                </a:moveTo>
                <a:lnTo>
                  <a:pt x="3719982" y="4254639"/>
                </a:lnTo>
                <a:cubicBezTo>
                  <a:pt x="3725012" y="4254639"/>
                  <a:pt x="3728555" y="4256087"/>
                  <a:pt x="3730612" y="4258983"/>
                </a:cubicBezTo>
                <a:cubicBezTo>
                  <a:pt x="3732670" y="4261878"/>
                  <a:pt x="3734613" y="4265536"/>
                  <a:pt x="3736442" y="4269955"/>
                </a:cubicBezTo>
                <a:lnTo>
                  <a:pt x="3752215" y="4307217"/>
                </a:lnTo>
                <a:cubicBezTo>
                  <a:pt x="3753434" y="4310570"/>
                  <a:pt x="3754387" y="4314037"/>
                  <a:pt x="3755073" y="4317618"/>
                </a:cubicBezTo>
                <a:cubicBezTo>
                  <a:pt x="3755758" y="4321200"/>
                  <a:pt x="3756101" y="4325124"/>
                  <a:pt x="3756101" y="4329391"/>
                </a:cubicBezTo>
                <a:lnTo>
                  <a:pt x="3756101" y="4378083"/>
                </a:lnTo>
                <a:lnTo>
                  <a:pt x="3753815" y="4378083"/>
                </a:lnTo>
                <a:lnTo>
                  <a:pt x="3753815" y="4338764"/>
                </a:lnTo>
                <a:lnTo>
                  <a:pt x="3664661" y="4338764"/>
                </a:lnTo>
                <a:lnTo>
                  <a:pt x="3664661" y="4378083"/>
                </a:lnTo>
                <a:lnTo>
                  <a:pt x="3662375" y="4378083"/>
                </a:lnTo>
                <a:lnTo>
                  <a:pt x="3662375" y="4329391"/>
                </a:lnTo>
                <a:cubicBezTo>
                  <a:pt x="3662375" y="4325124"/>
                  <a:pt x="3662718" y="4321200"/>
                  <a:pt x="3663404" y="4317618"/>
                </a:cubicBezTo>
                <a:cubicBezTo>
                  <a:pt x="3664090" y="4314037"/>
                  <a:pt x="3665042" y="4310570"/>
                  <a:pt x="3666262" y="4307217"/>
                </a:cubicBezTo>
                <a:lnTo>
                  <a:pt x="3680892" y="4269727"/>
                </a:lnTo>
                <a:cubicBezTo>
                  <a:pt x="3682568" y="4265460"/>
                  <a:pt x="3684473" y="4261878"/>
                  <a:pt x="3686607" y="4258983"/>
                </a:cubicBezTo>
                <a:cubicBezTo>
                  <a:pt x="3688741" y="4256087"/>
                  <a:pt x="3692398" y="4254639"/>
                  <a:pt x="3697580" y="4254639"/>
                </a:cubicBezTo>
                <a:close/>
                <a:moveTo>
                  <a:pt x="3481248" y="4254639"/>
                </a:moveTo>
                <a:lnTo>
                  <a:pt x="3485134" y="4254639"/>
                </a:lnTo>
                <a:cubicBezTo>
                  <a:pt x="3486353" y="4254639"/>
                  <a:pt x="3487573" y="4254906"/>
                  <a:pt x="3488792" y="4255439"/>
                </a:cubicBezTo>
                <a:cubicBezTo>
                  <a:pt x="3490011" y="4255973"/>
                  <a:pt x="3491078" y="4257001"/>
                  <a:pt x="3491992" y="4258525"/>
                </a:cubicBezTo>
                <a:lnTo>
                  <a:pt x="3519881" y="4301045"/>
                </a:lnTo>
                <a:cubicBezTo>
                  <a:pt x="3522472" y="4305007"/>
                  <a:pt x="3524377" y="4307598"/>
                  <a:pt x="3525596" y="4308817"/>
                </a:cubicBezTo>
                <a:cubicBezTo>
                  <a:pt x="3526815" y="4310037"/>
                  <a:pt x="3528797" y="4310646"/>
                  <a:pt x="3531540" y="4310646"/>
                </a:cubicBezTo>
                <a:cubicBezTo>
                  <a:pt x="3534283" y="4310646"/>
                  <a:pt x="3536264" y="4310037"/>
                  <a:pt x="3537484" y="4308817"/>
                </a:cubicBezTo>
                <a:cubicBezTo>
                  <a:pt x="3538703" y="4307598"/>
                  <a:pt x="3540608" y="4305007"/>
                  <a:pt x="3543199" y="4301045"/>
                </a:cubicBezTo>
                <a:lnTo>
                  <a:pt x="3571088" y="4258525"/>
                </a:lnTo>
                <a:cubicBezTo>
                  <a:pt x="3572002" y="4257001"/>
                  <a:pt x="3573031" y="4255973"/>
                  <a:pt x="3574174" y="4255439"/>
                </a:cubicBezTo>
                <a:cubicBezTo>
                  <a:pt x="3575317" y="4254906"/>
                  <a:pt x="3576498" y="4254639"/>
                  <a:pt x="3577717" y="4254639"/>
                </a:cubicBezTo>
                <a:lnTo>
                  <a:pt x="3581603" y="4254639"/>
                </a:lnTo>
                <a:cubicBezTo>
                  <a:pt x="3583737" y="4254639"/>
                  <a:pt x="3585299" y="4255211"/>
                  <a:pt x="3586290" y="4256354"/>
                </a:cubicBezTo>
                <a:cubicBezTo>
                  <a:pt x="3587280" y="4257497"/>
                  <a:pt x="3587776" y="4259287"/>
                  <a:pt x="3587776" y="4261726"/>
                </a:cubicBezTo>
                <a:lnTo>
                  <a:pt x="3587776" y="4378083"/>
                </a:lnTo>
                <a:lnTo>
                  <a:pt x="3585490" y="4378083"/>
                </a:lnTo>
                <a:lnTo>
                  <a:pt x="3585490" y="4261726"/>
                </a:lnTo>
                <a:cubicBezTo>
                  <a:pt x="3585490" y="4260507"/>
                  <a:pt x="3585223" y="4259402"/>
                  <a:pt x="3584689" y="4258411"/>
                </a:cubicBezTo>
                <a:cubicBezTo>
                  <a:pt x="3584156" y="4257420"/>
                  <a:pt x="3583127" y="4256925"/>
                  <a:pt x="3581603" y="4256925"/>
                </a:cubicBezTo>
                <a:lnTo>
                  <a:pt x="3578174" y="4256925"/>
                </a:lnTo>
                <a:cubicBezTo>
                  <a:pt x="3577107" y="4256925"/>
                  <a:pt x="3576193" y="4257078"/>
                  <a:pt x="3575431" y="4257382"/>
                </a:cubicBezTo>
                <a:cubicBezTo>
                  <a:pt x="3574669" y="4257687"/>
                  <a:pt x="3573831" y="4258602"/>
                  <a:pt x="3572917" y="4260126"/>
                </a:cubicBezTo>
                <a:lnTo>
                  <a:pt x="3545027" y="4302188"/>
                </a:lnTo>
                <a:cubicBezTo>
                  <a:pt x="3542284" y="4306303"/>
                  <a:pt x="3540189" y="4309122"/>
                  <a:pt x="3538741" y="4310646"/>
                </a:cubicBezTo>
                <a:cubicBezTo>
                  <a:pt x="3537293" y="4312170"/>
                  <a:pt x="3534893" y="4312932"/>
                  <a:pt x="3531540" y="4312932"/>
                </a:cubicBezTo>
                <a:cubicBezTo>
                  <a:pt x="3528187" y="4312932"/>
                  <a:pt x="3525787" y="4312170"/>
                  <a:pt x="3524339" y="4310646"/>
                </a:cubicBezTo>
                <a:cubicBezTo>
                  <a:pt x="3522891" y="4309122"/>
                  <a:pt x="3520796" y="4306303"/>
                  <a:pt x="3518053" y="4302188"/>
                </a:cubicBezTo>
                <a:lnTo>
                  <a:pt x="3490163" y="4260126"/>
                </a:lnTo>
                <a:cubicBezTo>
                  <a:pt x="3489249" y="4258602"/>
                  <a:pt x="3488373" y="4257687"/>
                  <a:pt x="3487535" y="4257382"/>
                </a:cubicBezTo>
                <a:cubicBezTo>
                  <a:pt x="3486696" y="4257078"/>
                  <a:pt x="3485744" y="4256925"/>
                  <a:pt x="3484677" y="4256925"/>
                </a:cubicBezTo>
                <a:lnTo>
                  <a:pt x="3481248" y="4256925"/>
                </a:lnTo>
                <a:cubicBezTo>
                  <a:pt x="3479724" y="4256925"/>
                  <a:pt x="3478733" y="4257420"/>
                  <a:pt x="3478276" y="4258411"/>
                </a:cubicBezTo>
                <a:cubicBezTo>
                  <a:pt x="3477819" y="4259402"/>
                  <a:pt x="3477590" y="4260507"/>
                  <a:pt x="3477590" y="4261726"/>
                </a:cubicBezTo>
                <a:lnTo>
                  <a:pt x="3477590" y="4378083"/>
                </a:lnTo>
                <a:lnTo>
                  <a:pt x="3475304" y="4378083"/>
                </a:lnTo>
                <a:lnTo>
                  <a:pt x="3475304" y="4261726"/>
                </a:lnTo>
                <a:cubicBezTo>
                  <a:pt x="3475304" y="4259287"/>
                  <a:pt x="3475800" y="4257497"/>
                  <a:pt x="3476790" y="4256354"/>
                </a:cubicBezTo>
                <a:cubicBezTo>
                  <a:pt x="3477781" y="4255211"/>
                  <a:pt x="3479267" y="4254639"/>
                  <a:pt x="3481248" y="4254639"/>
                </a:cubicBezTo>
                <a:close/>
                <a:moveTo>
                  <a:pt x="3324200" y="4254639"/>
                </a:moveTo>
                <a:lnTo>
                  <a:pt x="3326486" y="4254639"/>
                </a:lnTo>
                <a:lnTo>
                  <a:pt x="3322371" y="4283214"/>
                </a:lnTo>
                <a:lnTo>
                  <a:pt x="3386150" y="4283214"/>
                </a:lnTo>
                <a:lnTo>
                  <a:pt x="3390265" y="4254639"/>
                </a:lnTo>
                <a:lnTo>
                  <a:pt x="3392551" y="4254639"/>
                </a:lnTo>
                <a:lnTo>
                  <a:pt x="3388437" y="4283214"/>
                </a:lnTo>
                <a:lnTo>
                  <a:pt x="3406724" y="4283214"/>
                </a:lnTo>
                <a:lnTo>
                  <a:pt x="3406724" y="4285500"/>
                </a:lnTo>
                <a:lnTo>
                  <a:pt x="3388208" y="4285500"/>
                </a:lnTo>
                <a:lnTo>
                  <a:pt x="3379521" y="4346079"/>
                </a:lnTo>
                <a:lnTo>
                  <a:pt x="3398495" y="4346079"/>
                </a:lnTo>
                <a:lnTo>
                  <a:pt x="3398495" y="4348365"/>
                </a:lnTo>
                <a:lnTo>
                  <a:pt x="3379292" y="4348365"/>
                </a:lnTo>
                <a:lnTo>
                  <a:pt x="3374949" y="4378083"/>
                </a:lnTo>
                <a:lnTo>
                  <a:pt x="3372663" y="4378083"/>
                </a:lnTo>
                <a:lnTo>
                  <a:pt x="3377006" y="4348365"/>
                </a:lnTo>
                <a:lnTo>
                  <a:pt x="3313227" y="4348365"/>
                </a:lnTo>
                <a:lnTo>
                  <a:pt x="3308884" y="4378083"/>
                </a:lnTo>
                <a:lnTo>
                  <a:pt x="3306598" y="4378083"/>
                </a:lnTo>
                <a:lnTo>
                  <a:pt x="3310941" y="4348365"/>
                </a:lnTo>
                <a:lnTo>
                  <a:pt x="3292424" y="4348365"/>
                </a:lnTo>
                <a:lnTo>
                  <a:pt x="3292424" y="4346079"/>
                </a:lnTo>
                <a:lnTo>
                  <a:pt x="3311169" y="4346079"/>
                </a:lnTo>
                <a:lnTo>
                  <a:pt x="3319856" y="4285500"/>
                </a:lnTo>
                <a:lnTo>
                  <a:pt x="3300654" y="4285500"/>
                </a:lnTo>
                <a:lnTo>
                  <a:pt x="3300654" y="4283214"/>
                </a:lnTo>
                <a:lnTo>
                  <a:pt x="3320085" y="4283214"/>
                </a:lnTo>
                <a:close/>
                <a:moveTo>
                  <a:pt x="6554394" y="4254411"/>
                </a:moveTo>
                <a:cubicBezTo>
                  <a:pt x="6555004" y="4254411"/>
                  <a:pt x="6555537" y="4254563"/>
                  <a:pt x="6555994" y="4254868"/>
                </a:cubicBezTo>
                <a:cubicBezTo>
                  <a:pt x="6556451" y="4255173"/>
                  <a:pt x="6557061" y="4255706"/>
                  <a:pt x="6557823" y="4256468"/>
                </a:cubicBezTo>
                <a:lnTo>
                  <a:pt x="6641948" y="4351108"/>
                </a:lnTo>
                <a:lnTo>
                  <a:pt x="6641948" y="4254639"/>
                </a:lnTo>
                <a:lnTo>
                  <a:pt x="6644234" y="4254639"/>
                </a:lnTo>
                <a:lnTo>
                  <a:pt x="6644234" y="4378083"/>
                </a:lnTo>
                <a:lnTo>
                  <a:pt x="6641948" y="4378083"/>
                </a:lnTo>
                <a:lnTo>
                  <a:pt x="6641948" y="4354537"/>
                </a:lnTo>
                <a:lnTo>
                  <a:pt x="6555537" y="4257611"/>
                </a:lnTo>
                <a:cubicBezTo>
                  <a:pt x="6555384" y="4257459"/>
                  <a:pt x="6555194" y="4257306"/>
                  <a:pt x="6554965" y="4257154"/>
                </a:cubicBezTo>
                <a:cubicBezTo>
                  <a:pt x="6554737" y="4257001"/>
                  <a:pt x="6554546" y="4256925"/>
                  <a:pt x="6554394" y="4256925"/>
                </a:cubicBezTo>
                <a:cubicBezTo>
                  <a:pt x="6554241" y="4256925"/>
                  <a:pt x="6554127" y="4257001"/>
                  <a:pt x="6554051" y="4257154"/>
                </a:cubicBezTo>
                <a:cubicBezTo>
                  <a:pt x="6553975" y="4257306"/>
                  <a:pt x="6553936" y="4257459"/>
                  <a:pt x="6553936" y="4257611"/>
                </a:cubicBezTo>
                <a:lnTo>
                  <a:pt x="6553936" y="4378083"/>
                </a:lnTo>
                <a:lnTo>
                  <a:pt x="6551651" y="4378083"/>
                </a:lnTo>
                <a:lnTo>
                  <a:pt x="6551651" y="4257154"/>
                </a:lnTo>
                <a:cubicBezTo>
                  <a:pt x="6551651" y="4256239"/>
                  <a:pt x="6551955" y="4255554"/>
                  <a:pt x="6552565" y="4255096"/>
                </a:cubicBezTo>
                <a:cubicBezTo>
                  <a:pt x="6553175" y="4254639"/>
                  <a:pt x="6553784" y="4254411"/>
                  <a:pt x="6554394" y="4254411"/>
                </a:cubicBezTo>
                <a:close/>
                <a:moveTo>
                  <a:pt x="6087669" y="4254411"/>
                </a:moveTo>
                <a:cubicBezTo>
                  <a:pt x="6088278" y="4254411"/>
                  <a:pt x="6088812" y="4254563"/>
                  <a:pt x="6089270" y="4254868"/>
                </a:cubicBezTo>
                <a:cubicBezTo>
                  <a:pt x="6089726" y="4255173"/>
                  <a:pt x="6090336" y="4255706"/>
                  <a:pt x="6091098" y="4256468"/>
                </a:cubicBezTo>
                <a:lnTo>
                  <a:pt x="6175223" y="4351108"/>
                </a:lnTo>
                <a:lnTo>
                  <a:pt x="6175223" y="4254639"/>
                </a:lnTo>
                <a:lnTo>
                  <a:pt x="6177509" y="4254639"/>
                </a:lnTo>
                <a:lnTo>
                  <a:pt x="6177509" y="4378083"/>
                </a:lnTo>
                <a:lnTo>
                  <a:pt x="6175223" y="4378083"/>
                </a:lnTo>
                <a:lnTo>
                  <a:pt x="6175223" y="4354537"/>
                </a:lnTo>
                <a:lnTo>
                  <a:pt x="6088812" y="4257611"/>
                </a:lnTo>
                <a:cubicBezTo>
                  <a:pt x="6088659" y="4257459"/>
                  <a:pt x="6088469" y="4257306"/>
                  <a:pt x="6088241" y="4257154"/>
                </a:cubicBezTo>
                <a:cubicBezTo>
                  <a:pt x="6088012" y="4257001"/>
                  <a:pt x="6087821" y="4256925"/>
                  <a:pt x="6087669" y="4256925"/>
                </a:cubicBezTo>
                <a:cubicBezTo>
                  <a:pt x="6087516" y="4256925"/>
                  <a:pt x="6087402" y="4257001"/>
                  <a:pt x="6087326" y="4257154"/>
                </a:cubicBezTo>
                <a:cubicBezTo>
                  <a:pt x="6087250" y="4257306"/>
                  <a:pt x="6087212" y="4257459"/>
                  <a:pt x="6087212" y="4257611"/>
                </a:cubicBezTo>
                <a:lnTo>
                  <a:pt x="6087212" y="4378083"/>
                </a:lnTo>
                <a:lnTo>
                  <a:pt x="6084926" y="4378083"/>
                </a:lnTo>
                <a:lnTo>
                  <a:pt x="6084926" y="4257154"/>
                </a:lnTo>
                <a:cubicBezTo>
                  <a:pt x="6084926" y="4256239"/>
                  <a:pt x="6085231" y="4255554"/>
                  <a:pt x="6085840" y="4255096"/>
                </a:cubicBezTo>
                <a:cubicBezTo>
                  <a:pt x="6086450" y="4254639"/>
                  <a:pt x="6087059" y="4254411"/>
                  <a:pt x="6087669" y="4254411"/>
                </a:cubicBezTo>
                <a:close/>
                <a:moveTo>
                  <a:pt x="4671720" y="4254182"/>
                </a:moveTo>
                <a:cubicBezTo>
                  <a:pt x="4654804" y="4254182"/>
                  <a:pt x="4643298" y="4256811"/>
                  <a:pt x="4637202" y="4262069"/>
                </a:cubicBezTo>
                <a:cubicBezTo>
                  <a:pt x="4631106" y="4267326"/>
                  <a:pt x="4628058" y="4274223"/>
                  <a:pt x="4628058" y="4282757"/>
                </a:cubicBezTo>
                <a:lnTo>
                  <a:pt x="4628058" y="4350194"/>
                </a:lnTo>
                <a:cubicBezTo>
                  <a:pt x="4628058" y="4358728"/>
                  <a:pt x="4631106" y="4365624"/>
                  <a:pt x="4637202" y="4370882"/>
                </a:cubicBezTo>
                <a:cubicBezTo>
                  <a:pt x="4643298" y="4376140"/>
                  <a:pt x="4654804" y="4378769"/>
                  <a:pt x="4671720" y="4378769"/>
                </a:cubicBezTo>
                <a:cubicBezTo>
                  <a:pt x="4688637" y="4378769"/>
                  <a:pt x="4700219" y="4376140"/>
                  <a:pt x="4706468" y="4370882"/>
                </a:cubicBezTo>
                <a:cubicBezTo>
                  <a:pt x="4712716" y="4365624"/>
                  <a:pt x="4715841" y="4358728"/>
                  <a:pt x="4715841" y="4350194"/>
                </a:cubicBezTo>
                <a:lnTo>
                  <a:pt x="4715841" y="4282757"/>
                </a:lnTo>
                <a:cubicBezTo>
                  <a:pt x="4715841" y="4274223"/>
                  <a:pt x="4712716" y="4267326"/>
                  <a:pt x="4706468" y="4262069"/>
                </a:cubicBezTo>
                <a:cubicBezTo>
                  <a:pt x="4700219" y="4256811"/>
                  <a:pt x="4688637" y="4254182"/>
                  <a:pt x="4671720" y="4254182"/>
                </a:cubicBezTo>
                <a:close/>
                <a:moveTo>
                  <a:pt x="4671720" y="4251896"/>
                </a:moveTo>
                <a:cubicBezTo>
                  <a:pt x="4689551" y="4251896"/>
                  <a:pt x="4701743" y="4254754"/>
                  <a:pt x="4708297" y="4260468"/>
                </a:cubicBezTo>
                <a:cubicBezTo>
                  <a:pt x="4714850" y="4266183"/>
                  <a:pt x="4718126" y="4273613"/>
                  <a:pt x="4718126" y="4282757"/>
                </a:cubicBezTo>
                <a:lnTo>
                  <a:pt x="4718126" y="4350194"/>
                </a:lnTo>
                <a:cubicBezTo>
                  <a:pt x="4718126" y="4359338"/>
                  <a:pt x="4714850" y="4366767"/>
                  <a:pt x="4708297" y="4372483"/>
                </a:cubicBezTo>
                <a:cubicBezTo>
                  <a:pt x="4701743" y="4378197"/>
                  <a:pt x="4689551" y="4381055"/>
                  <a:pt x="4671720" y="4381055"/>
                </a:cubicBezTo>
                <a:cubicBezTo>
                  <a:pt x="4653890" y="4381055"/>
                  <a:pt x="4641774" y="4378197"/>
                  <a:pt x="4635373" y="4372483"/>
                </a:cubicBezTo>
                <a:cubicBezTo>
                  <a:pt x="4628972" y="4366767"/>
                  <a:pt x="4625772" y="4359338"/>
                  <a:pt x="4625772" y="4350194"/>
                </a:cubicBezTo>
                <a:lnTo>
                  <a:pt x="4625772" y="4282757"/>
                </a:lnTo>
                <a:cubicBezTo>
                  <a:pt x="4625772" y="4273613"/>
                  <a:pt x="4628972" y="4266183"/>
                  <a:pt x="4635373" y="4260468"/>
                </a:cubicBezTo>
                <a:cubicBezTo>
                  <a:pt x="4641774" y="4254754"/>
                  <a:pt x="4653890" y="4251896"/>
                  <a:pt x="4671720" y="4251896"/>
                </a:cubicBezTo>
                <a:close/>
                <a:moveTo>
                  <a:pt x="7002602" y="4234065"/>
                </a:moveTo>
                <a:cubicBezTo>
                  <a:pt x="6999707" y="4234065"/>
                  <a:pt x="6997611" y="4234713"/>
                  <a:pt x="6996316" y="4236008"/>
                </a:cubicBezTo>
                <a:cubicBezTo>
                  <a:pt x="6995020" y="4237304"/>
                  <a:pt x="6994373" y="4239399"/>
                  <a:pt x="6994373" y="4242295"/>
                </a:cubicBezTo>
                <a:lnTo>
                  <a:pt x="6994373" y="4390428"/>
                </a:lnTo>
                <a:cubicBezTo>
                  <a:pt x="6994373" y="4393323"/>
                  <a:pt x="6995020" y="4395419"/>
                  <a:pt x="6996316" y="4396714"/>
                </a:cubicBezTo>
                <a:cubicBezTo>
                  <a:pt x="6997611" y="4398009"/>
                  <a:pt x="6999707" y="4398657"/>
                  <a:pt x="7002602" y="4398657"/>
                </a:cubicBezTo>
                <a:lnTo>
                  <a:pt x="7037807" y="4398657"/>
                </a:lnTo>
                <a:cubicBezTo>
                  <a:pt x="7040702" y="4398657"/>
                  <a:pt x="7042798" y="4398009"/>
                  <a:pt x="7044093" y="4396714"/>
                </a:cubicBezTo>
                <a:cubicBezTo>
                  <a:pt x="7045388" y="4395419"/>
                  <a:pt x="7046036" y="4393323"/>
                  <a:pt x="7046036" y="4390428"/>
                </a:cubicBezTo>
                <a:lnTo>
                  <a:pt x="7046036" y="4345622"/>
                </a:lnTo>
                <a:lnTo>
                  <a:pt x="7078040" y="4345622"/>
                </a:lnTo>
                <a:cubicBezTo>
                  <a:pt x="7081241" y="4345622"/>
                  <a:pt x="7083489" y="4346422"/>
                  <a:pt x="7084784" y="4348022"/>
                </a:cubicBezTo>
                <a:cubicBezTo>
                  <a:pt x="7086079" y="4349622"/>
                  <a:pt x="7086727" y="4352099"/>
                  <a:pt x="7086727" y="4355452"/>
                </a:cubicBezTo>
                <a:lnTo>
                  <a:pt x="7086727" y="4390428"/>
                </a:lnTo>
                <a:cubicBezTo>
                  <a:pt x="7086727" y="4393323"/>
                  <a:pt x="7087375" y="4395419"/>
                  <a:pt x="7088670" y="4396714"/>
                </a:cubicBezTo>
                <a:cubicBezTo>
                  <a:pt x="7089965" y="4398009"/>
                  <a:pt x="7092061" y="4398657"/>
                  <a:pt x="7094957" y="4398657"/>
                </a:cubicBezTo>
                <a:lnTo>
                  <a:pt x="7130390" y="4398657"/>
                </a:lnTo>
                <a:cubicBezTo>
                  <a:pt x="7133285" y="4398657"/>
                  <a:pt x="7135381" y="4398009"/>
                  <a:pt x="7136676" y="4396714"/>
                </a:cubicBezTo>
                <a:cubicBezTo>
                  <a:pt x="7137971" y="4395419"/>
                  <a:pt x="7138619" y="4393323"/>
                  <a:pt x="7138619" y="4390428"/>
                </a:cubicBezTo>
                <a:lnTo>
                  <a:pt x="7138619" y="4341964"/>
                </a:lnTo>
                <a:cubicBezTo>
                  <a:pt x="7138619" y="4332363"/>
                  <a:pt x="7136067" y="4324667"/>
                  <a:pt x="7130961" y="4318876"/>
                </a:cubicBezTo>
                <a:cubicBezTo>
                  <a:pt x="7125856" y="4313085"/>
                  <a:pt x="7119188" y="4309732"/>
                  <a:pt x="7110959" y="4308817"/>
                </a:cubicBezTo>
                <a:cubicBezTo>
                  <a:pt x="7115683" y="4306836"/>
                  <a:pt x="7118998" y="4303598"/>
                  <a:pt x="7120903" y="4299102"/>
                </a:cubicBezTo>
                <a:cubicBezTo>
                  <a:pt x="7122808" y="4294606"/>
                  <a:pt x="7123760" y="4289158"/>
                  <a:pt x="7123760" y="4282757"/>
                </a:cubicBezTo>
                <a:lnTo>
                  <a:pt x="7123760" y="4272241"/>
                </a:lnTo>
                <a:cubicBezTo>
                  <a:pt x="7123760" y="4260964"/>
                  <a:pt x="7120522" y="4251782"/>
                  <a:pt x="7114045" y="4244695"/>
                </a:cubicBezTo>
                <a:cubicBezTo>
                  <a:pt x="7107567" y="4237608"/>
                  <a:pt x="7095795" y="4234065"/>
                  <a:pt x="7078726" y="4234065"/>
                </a:cubicBezTo>
                <a:close/>
                <a:moveTo>
                  <a:pt x="6859727" y="4234065"/>
                </a:moveTo>
                <a:cubicBezTo>
                  <a:pt x="6856832" y="4234065"/>
                  <a:pt x="6854736" y="4234713"/>
                  <a:pt x="6853441" y="4236008"/>
                </a:cubicBezTo>
                <a:cubicBezTo>
                  <a:pt x="6852145" y="4237304"/>
                  <a:pt x="6851498" y="4239399"/>
                  <a:pt x="6851498" y="4242295"/>
                </a:cubicBezTo>
                <a:lnTo>
                  <a:pt x="6851498" y="4390428"/>
                </a:lnTo>
                <a:cubicBezTo>
                  <a:pt x="6851498" y="4393323"/>
                  <a:pt x="6852145" y="4395419"/>
                  <a:pt x="6853441" y="4396714"/>
                </a:cubicBezTo>
                <a:cubicBezTo>
                  <a:pt x="6854736" y="4398009"/>
                  <a:pt x="6856832" y="4398657"/>
                  <a:pt x="6859727" y="4398657"/>
                </a:cubicBezTo>
                <a:lnTo>
                  <a:pt x="6965798" y="4398657"/>
                </a:lnTo>
                <a:cubicBezTo>
                  <a:pt x="6968693" y="4398657"/>
                  <a:pt x="6970789" y="4398009"/>
                  <a:pt x="6972084" y="4396714"/>
                </a:cubicBezTo>
                <a:cubicBezTo>
                  <a:pt x="6973379" y="4395419"/>
                  <a:pt x="6974027" y="4393323"/>
                  <a:pt x="6974027" y="4390428"/>
                </a:cubicBezTo>
                <a:lnTo>
                  <a:pt x="6974027" y="4363681"/>
                </a:lnTo>
                <a:cubicBezTo>
                  <a:pt x="6974027" y="4360786"/>
                  <a:pt x="6973379" y="4358690"/>
                  <a:pt x="6972084" y="4357395"/>
                </a:cubicBezTo>
                <a:cubicBezTo>
                  <a:pt x="6970789" y="4356099"/>
                  <a:pt x="6968693" y="4355452"/>
                  <a:pt x="6965798" y="4355452"/>
                </a:cubicBezTo>
                <a:lnTo>
                  <a:pt x="6902704" y="4355452"/>
                </a:lnTo>
                <a:lnTo>
                  <a:pt x="6902704" y="4335792"/>
                </a:lnTo>
                <a:lnTo>
                  <a:pt x="6947281" y="4335792"/>
                </a:lnTo>
                <a:cubicBezTo>
                  <a:pt x="6950177" y="4335792"/>
                  <a:pt x="6952272" y="4335145"/>
                  <a:pt x="6953568" y="4333849"/>
                </a:cubicBezTo>
                <a:cubicBezTo>
                  <a:pt x="6954863" y="4332554"/>
                  <a:pt x="6955510" y="4330458"/>
                  <a:pt x="6955510" y="4327563"/>
                </a:cubicBezTo>
                <a:lnTo>
                  <a:pt x="6955510" y="4303102"/>
                </a:lnTo>
                <a:cubicBezTo>
                  <a:pt x="6955510" y="4300207"/>
                  <a:pt x="6954863" y="4298111"/>
                  <a:pt x="6953568" y="4296816"/>
                </a:cubicBezTo>
                <a:cubicBezTo>
                  <a:pt x="6952272" y="4295520"/>
                  <a:pt x="6950177" y="4294873"/>
                  <a:pt x="6947281" y="4294873"/>
                </a:cubicBezTo>
                <a:lnTo>
                  <a:pt x="6902704" y="4294873"/>
                </a:lnTo>
                <a:lnTo>
                  <a:pt x="6902704" y="4277271"/>
                </a:lnTo>
                <a:lnTo>
                  <a:pt x="6965798" y="4277271"/>
                </a:lnTo>
                <a:cubicBezTo>
                  <a:pt x="6968693" y="4277271"/>
                  <a:pt x="6970789" y="4276623"/>
                  <a:pt x="6972084" y="4275328"/>
                </a:cubicBezTo>
                <a:cubicBezTo>
                  <a:pt x="6973379" y="4274032"/>
                  <a:pt x="6974027" y="4271937"/>
                  <a:pt x="6974027" y="4269041"/>
                </a:cubicBezTo>
                <a:lnTo>
                  <a:pt x="6974027" y="4242295"/>
                </a:lnTo>
                <a:cubicBezTo>
                  <a:pt x="6974027" y="4239399"/>
                  <a:pt x="6973379" y="4237304"/>
                  <a:pt x="6972084" y="4236008"/>
                </a:cubicBezTo>
                <a:cubicBezTo>
                  <a:pt x="6970789" y="4234713"/>
                  <a:pt x="6968693" y="4234065"/>
                  <a:pt x="6965798" y="4234065"/>
                </a:cubicBezTo>
                <a:close/>
                <a:moveTo>
                  <a:pt x="6707327" y="4234065"/>
                </a:moveTo>
                <a:cubicBezTo>
                  <a:pt x="6704432" y="4234065"/>
                  <a:pt x="6702336" y="4234713"/>
                  <a:pt x="6701041" y="4236008"/>
                </a:cubicBezTo>
                <a:cubicBezTo>
                  <a:pt x="6699745" y="4237304"/>
                  <a:pt x="6699098" y="4239399"/>
                  <a:pt x="6699098" y="4242295"/>
                </a:cubicBezTo>
                <a:lnTo>
                  <a:pt x="6699098" y="4390428"/>
                </a:lnTo>
                <a:cubicBezTo>
                  <a:pt x="6699098" y="4393323"/>
                  <a:pt x="6699745" y="4395419"/>
                  <a:pt x="6701041" y="4396714"/>
                </a:cubicBezTo>
                <a:cubicBezTo>
                  <a:pt x="6702336" y="4398009"/>
                  <a:pt x="6704432" y="4398657"/>
                  <a:pt x="6707327" y="4398657"/>
                </a:cubicBezTo>
                <a:lnTo>
                  <a:pt x="6813398" y="4398657"/>
                </a:lnTo>
                <a:cubicBezTo>
                  <a:pt x="6816293" y="4398657"/>
                  <a:pt x="6818389" y="4398009"/>
                  <a:pt x="6819684" y="4396714"/>
                </a:cubicBezTo>
                <a:cubicBezTo>
                  <a:pt x="6820979" y="4395419"/>
                  <a:pt x="6821627" y="4393323"/>
                  <a:pt x="6821627" y="4390428"/>
                </a:cubicBezTo>
                <a:lnTo>
                  <a:pt x="6821627" y="4363681"/>
                </a:lnTo>
                <a:cubicBezTo>
                  <a:pt x="6821627" y="4360786"/>
                  <a:pt x="6820979" y="4358690"/>
                  <a:pt x="6819684" y="4357395"/>
                </a:cubicBezTo>
                <a:cubicBezTo>
                  <a:pt x="6818389" y="4356099"/>
                  <a:pt x="6816293" y="4355452"/>
                  <a:pt x="6813398" y="4355452"/>
                </a:cubicBezTo>
                <a:lnTo>
                  <a:pt x="6750304" y="4355452"/>
                </a:lnTo>
                <a:lnTo>
                  <a:pt x="6750304" y="4335792"/>
                </a:lnTo>
                <a:lnTo>
                  <a:pt x="6794881" y="4335792"/>
                </a:lnTo>
                <a:cubicBezTo>
                  <a:pt x="6797776" y="4335792"/>
                  <a:pt x="6799872" y="4335145"/>
                  <a:pt x="6801167" y="4333849"/>
                </a:cubicBezTo>
                <a:cubicBezTo>
                  <a:pt x="6802463" y="4332554"/>
                  <a:pt x="6803110" y="4330458"/>
                  <a:pt x="6803110" y="4327563"/>
                </a:cubicBezTo>
                <a:lnTo>
                  <a:pt x="6803110" y="4303102"/>
                </a:lnTo>
                <a:cubicBezTo>
                  <a:pt x="6803110" y="4300207"/>
                  <a:pt x="6802463" y="4298111"/>
                  <a:pt x="6801167" y="4296816"/>
                </a:cubicBezTo>
                <a:cubicBezTo>
                  <a:pt x="6799872" y="4295520"/>
                  <a:pt x="6797776" y="4294873"/>
                  <a:pt x="6794881" y="4294873"/>
                </a:cubicBezTo>
                <a:lnTo>
                  <a:pt x="6750304" y="4294873"/>
                </a:lnTo>
                <a:lnTo>
                  <a:pt x="6750304" y="4277271"/>
                </a:lnTo>
                <a:lnTo>
                  <a:pt x="6813398" y="4277271"/>
                </a:lnTo>
                <a:cubicBezTo>
                  <a:pt x="6816293" y="4277271"/>
                  <a:pt x="6818389" y="4276623"/>
                  <a:pt x="6819684" y="4275328"/>
                </a:cubicBezTo>
                <a:cubicBezTo>
                  <a:pt x="6820979" y="4274032"/>
                  <a:pt x="6821627" y="4271937"/>
                  <a:pt x="6821627" y="4269041"/>
                </a:cubicBezTo>
                <a:lnTo>
                  <a:pt x="6821627" y="4242295"/>
                </a:lnTo>
                <a:cubicBezTo>
                  <a:pt x="6821627" y="4239399"/>
                  <a:pt x="6820979" y="4237304"/>
                  <a:pt x="6819684" y="4236008"/>
                </a:cubicBezTo>
                <a:cubicBezTo>
                  <a:pt x="6818389" y="4234713"/>
                  <a:pt x="6816293" y="4234065"/>
                  <a:pt x="6813398" y="4234065"/>
                </a:cubicBezTo>
                <a:close/>
                <a:moveTo>
                  <a:pt x="6535877" y="4234065"/>
                </a:moveTo>
                <a:cubicBezTo>
                  <a:pt x="6532982" y="4234065"/>
                  <a:pt x="6530886" y="4234713"/>
                  <a:pt x="6529591" y="4236008"/>
                </a:cubicBezTo>
                <a:cubicBezTo>
                  <a:pt x="6528295" y="4237304"/>
                  <a:pt x="6527648" y="4239399"/>
                  <a:pt x="6527648" y="4242295"/>
                </a:cubicBezTo>
                <a:lnTo>
                  <a:pt x="6527648" y="4390428"/>
                </a:lnTo>
                <a:cubicBezTo>
                  <a:pt x="6527648" y="4393323"/>
                  <a:pt x="6528295" y="4395419"/>
                  <a:pt x="6529591" y="4396714"/>
                </a:cubicBezTo>
                <a:cubicBezTo>
                  <a:pt x="6530886" y="4398009"/>
                  <a:pt x="6532982" y="4398657"/>
                  <a:pt x="6535877" y="4398657"/>
                </a:cubicBezTo>
                <a:lnTo>
                  <a:pt x="6570167" y="4398657"/>
                </a:lnTo>
                <a:cubicBezTo>
                  <a:pt x="6573063" y="4398657"/>
                  <a:pt x="6575158" y="4398009"/>
                  <a:pt x="6576454" y="4396714"/>
                </a:cubicBezTo>
                <a:cubicBezTo>
                  <a:pt x="6577749" y="4395419"/>
                  <a:pt x="6578397" y="4393323"/>
                  <a:pt x="6578397" y="4390428"/>
                </a:cubicBezTo>
                <a:lnTo>
                  <a:pt x="6578397" y="4314990"/>
                </a:lnTo>
                <a:lnTo>
                  <a:pt x="6617487" y="4362310"/>
                </a:lnTo>
                <a:lnTo>
                  <a:pt x="6617487" y="4390428"/>
                </a:lnTo>
                <a:cubicBezTo>
                  <a:pt x="6617487" y="4393323"/>
                  <a:pt x="6618135" y="4395419"/>
                  <a:pt x="6619430" y="4396714"/>
                </a:cubicBezTo>
                <a:cubicBezTo>
                  <a:pt x="6620726" y="4398009"/>
                  <a:pt x="6622821" y="4398657"/>
                  <a:pt x="6625717" y="4398657"/>
                </a:cubicBezTo>
                <a:lnTo>
                  <a:pt x="6660007" y="4398657"/>
                </a:lnTo>
                <a:cubicBezTo>
                  <a:pt x="6662902" y="4398657"/>
                  <a:pt x="6664998" y="4398009"/>
                  <a:pt x="6666294" y="4396714"/>
                </a:cubicBezTo>
                <a:cubicBezTo>
                  <a:pt x="6667589" y="4395419"/>
                  <a:pt x="6668236" y="4393323"/>
                  <a:pt x="6668236" y="4390428"/>
                </a:cubicBezTo>
                <a:lnTo>
                  <a:pt x="6668236" y="4242295"/>
                </a:lnTo>
                <a:cubicBezTo>
                  <a:pt x="6668236" y="4239399"/>
                  <a:pt x="6667589" y="4237304"/>
                  <a:pt x="6666294" y="4236008"/>
                </a:cubicBezTo>
                <a:cubicBezTo>
                  <a:pt x="6664998" y="4234713"/>
                  <a:pt x="6662902" y="4234065"/>
                  <a:pt x="6660007" y="4234065"/>
                </a:cubicBezTo>
                <a:lnTo>
                  <a:pt x="6625717" y="4234065"/>
                </a:lnTo>
                <a:cubicBezTo>
                  <a:pt x="6622821" y="4234065"/>
                  <a:pt x="6620726" y="4234713"/>
                  <a:pt x="6619430" y="4236008"/>
                </a:cubicBezTo>
                <a:cubicBezTo>
                  <a:pt x="6618135" y="4237304"/>
                  <a:pt x="6617487" y="4239399"/>
                  <a:pt x="6617487" y="4242295"/>
                </a:cubicBezTo>
                <a:lnTo>
                  <a:pt x="6617487" y="4290987"/>
                </a:lnTo>
                <a:lnTo>
                  <a:pt x="6573139" y="4240237"/>
                </a:lnTo>
                <a:cubicBezTo>
                  <a:pt x="6571158" y="4237951"/>
                  <a:pt x="6569138" y="4236351"/>
                  <a:pt x="6567081" y="4235437"/>
                </a:cubicBezTo>
                <a:cubicBezTo>
                  <a:pt x="6565024" y="4234522"/>
                  <a:pt x="6562547" y="4234065"/>
                  <a:pt x="6559651" y="4234065"/>
                </a:cubicBezTo>
                <a:close/>
                <a:moveTo>
                  <a:pt x="6398869" y="4234065"/>
                </a:moveTo>
                <a:cubicBezTo>
                  <a:pt x="6395974" y="4234065"/>
                  <a:pt x="6393878" y="4234713"/>
                  <a:pt x="6392583" y="4236008"/>
                </a:cubicBezTo>
                <a:cubicBezTo>
                  <a:pt x="6391288" y="4237304"/>
                  <a:pt x="6390640" y="4239399"/>
                  <a:pt x="6390640" y="4242295"/>
                </a:cubicBezTo>
                <a:lnTo>
                  <a:pt x="6390640" y="4269955"/>
                </a:lnTo>
                <a:cubicBezTo>
                  <a:pt x="6390640" y="4272851"/>
                  <a:pt x="6391288" y="4274946"/>
                  <a:pt x="6392583" y="4276242"/>
                </a:cubicBezTo>
                <a:cubicBezTo>
                  <a:pt x="6393878" y="4277537"/>
                  <a:pt x="6395974" y="4278185"/>
                  <a:pt x="6398869" y="4278185"/>
                </a:cubicBezTo>
                <a:lnTo>
                  <a:pt x="6421501" y="4278185"/>
                </a:lnTo>
                <a:lnTo>
                  <a:pt x="6421501" y="4354995"/>
                </a:lnTo>
                <a:lnTo>
                  <a:pt x="6398869" y="4354995"/>
                </a:lnTo>
                <a:cubicBezTo>
                  <a:pt x="6395974" y="4354995"/>
                  <a:pt x="6393878" y="4355642"/>
                  <a:pt x="6392583" y="4356938"/>
                </a:cubicBezTo>
                <a:cubicBezTo>
                  <a:pt x="6391288" y="4358233"/>
                  <a:pt x="6390640" y="4360329"/>
                  <a:pt x="6390640" y="4363224"/>
                </a:cubicBezTo>
                <a:lnTo>
                  <a:pt x="6390640" y="4390428"/>
                </a:lnTo>
                <a:cubicBezTo>
                  <a:pt x="6390640" y="4393323"/>
                  <a:pt x="6391288" y="4395419"/>
                  <a:pt x="6392583" y="4396714"/>
                </a:cubicBezTo>
                <a:cubicBezTo>
                  <a:pt x="6393878" y="4398009"/>
                  <a:pt x="6395974" y="4398657"/>
                  <a:pt x="6398869" y="4398657"/>
                </a:cubicBezTo>
                <a:lnTo>
                  <a:pt x="6496253" y="4398657"/>
                </a:lnTo>
                <a:cubicBezTo>
                  <a:pt x="6499149" y="4398657"/>
                  <a:pt x="6501244" y="4398009"/>
                  <a:pt x="6502540" y="4396714"/>
                </a:cubicBezTo>
                <a:cubicBezTo>
                  <a:pt x="6503835" y="4395419"/>
                  <a:pt x="6504483" y="4393323"/>
                  <a:pt x="6504483" y="4390428"/>
                </a:cubicBezTo>
                <a:lnTo>
                  <a:pt x="6504483" y="4363224"/>
                </a:lnTo>
                <a:cubicBezTo>
                  <a:pt x="6504483" y="4360329"/>
                  <a:pt x="6503835" y="4358233"/>
                  <a:pt x="6502540" y="4356938"/>
                </a:cubicBezTo>
                <a:cubicBezTo>
                  <a:pt x="6501244" y="4355642"/>
                  <a:pt x="6499149" y="4354995"/>
                  <a:pt x="6496253" y="4354995"/>
                </a:cubicBezTo>
                <a:lnTo>
                  <a:pt x="6474079" y="4354995"/>
                </a:lnTo>
                <a:lnTo>
                  <a:pt x="6474079" y="4278185"/>
                </a:lnTo>
                <a:lnTo>
                  <a:pt x="6496253" y="4278185"/>
                </a:lnTo>
                <a:cubicBezTo>
                  <a:pt x="6499149" y="4278185"/>
                  <a:pt x="6501244" y="4277537"/>
                  <a:pt x="6502540" y="4276242"/>
                </a:cubicBezTo>
                <a:cubicBezTo>
                  <a:pt x="6503835" y="4274946"/>
                  <a:pt x="6504483" y="4272851"/>
                  <a:pt x="6504483" y="4269955"/>
                </a:cubicBezTo>
                <a:lnTo>
                  <a:pt x="6504483" y="4242295"/>
                </a:lnTo>
                <a:cubicBezTo>
                  <a:pt x="6504483" y="4239399"/>
                  <a:pt x="6503835" y="4237304"/>
                  <a:pt x="6502540" y="4236008"/>
                </a:cubicBezTo>
                <a:cubicBezTo>
                  <a:pt x="6501244" y="4234713"/>
                  <a:pt x="6499149" y="4234065"/>
                  <a:pt x="6496253" y="4234065"/>
                </a:cubicBezTo>
                <a:close/>
                <a:moveTo>
                  <a:pt x="6286094" y="4234065"/>
                </a:moveTo>
                <a:cubicBezTo>
                  <a:pt x="6267043" y="4234065"/>
                  <a:pt x="6252909" y="4237875"/>
                  <a:pt x="6243688" y="4245495"/>
                </a:cubicBezTo>
                <a:cubicBezTo>
                  <a:pt x="6234468" y="4253115"/>
                  <a:pt x="6229858" y="4264850"/>
                  <a:pt x="6229858" y="4280700"/>
                </a:cubicBezTo>
                <a:lnTo>
                  <a:pt x="6229858" y="4352023"/>
                </a:lnTo>
                <a:cubicBezTo>
                  <a:pt x="6229858" y="4367872"/>
                  <a:pt x="6234468" y="4379607"/>
                  <a:pt x="6243688" y="4387227"/>
                </a:cubicBezTo>
                <a:cubicBezTo>
                  <a:pt x="6252909" y="4394847"/>
                  <a:pt x="6267043" y="4398657"/>
                  <a:pt x="6286094" y="4398657"/>
                </a:cubicBezTo>
                <a:lnTo>
                  <a:pt x="6358103" y="4398657"/>
                </a:lnTo>
                <a:cubicBezTo>
                  <a:pt x="6360998" y="4398657"/>
                  <a:pt x="6363094" y="4398009"/>
                  <a:pt x="6364389" y="4396714"/>
                </a:cubicBezTo>
                <a:cubicBezTo>
                  <a:pt x="6365684" y="4395419"/>
                  <a:pt x="6366332" y="4393323"/>
                  <a:pt x="6366332" y="4390428"/>
                </a:cubicBezTo>
                <a:lnTo>
                  <a:pt x="6366332" y="4319790"/>
                </a:lnTo>
                <a:cubicBezTo>
                  <a:pt x="6366332" y="4316895"/>
                  <a:pt x="6365684" y="4314799"/>
                  <a:pt x="6364389" y="4313504"/>
                </a:cubicBezTo>
                <a:cubicBezTo>
                  <a:pt x="6363094" y="4312208"/>
                  <a:pt x="6360998" y="4311561"/>
                  <a:pt x="6358103" y="4311561"/>
                </a:cubicBezTo>
                <a:lnTo>
                  <a:pt x="6322670" y="4311561"/>
                </a:lnTo>
                <a:cubicBezTo>
                  <a:pt x="6319774" y="4311561"/>
                  <a:pt x="6317678" y="4312208"/>
                  <a:pt x="6316383" y="4313504"/>
                </a:cubicBezTo>
                <a:cubicBezTo>
                  <a:pt x="6315088" y="4314799"/>
                  <a:pt x="6314440" y="4316895"/>
                  <a:pt x="6314440" y="4319790"/>
                </a:cubicBezTo>
                <a:lnTo>
                  <a:pt x="6314440" y="4355452"/>
                </a:lnTo>
                <a:lnTo>
                  <a:pt x="6292266" y="4355452"/>
                </a:lnTo>
                <a:cubicBezTo>
                  <a:pt x="6288760" y="4355452"/>
                  <a:pt x="6286132" y="4354537"/>
                  <a:pt x="6284379" y="4352709"/>
                </a:cubicBezTo>
                <a:cubicBezTo>
                  <a:pt x="6282627" y="4350880"/>
                  <a:pt x="6281750" y="4348060"/>
                  <a:pt x="6281750" y="4344250"/>
                </a:cubicBezTo>
                <a:lnTo>
                  <a:pt x="6281750" y="4289615"/>
                </a:lnTo>
                <a:cubicBezTo>
                  <a:pt x="6281750" y="4285805"/>
                  <a:pt x="6282893" y="4282947"/>
                  <a:pt x="6285179" y="4281042"/>
                </a:cubicBezTo>
                <a:cubicBezTo>
                  <a:pt x="6287465" y="4279137"/>
                  <a:pt x="6290971" y="4278185"/>
                  <a:pt x="6295695" y="4278185"/>
                </a:cubicBezTo>
                <a:lnTo>
                  <a:pt x="6343244" y="4278185"/>
                </a:lnTo>
                <a:cubicBezTo>
                  <a:pt x="6346139" y="4278185"/>
                  <a:pt x="6348235" y="4277537"/>
                  <a:pt x="6349530" y="4276242"/>
                </a:cubicBezTo>
                <a:cubicBezTo>
                  <a:pt x="6350825" y="4274946"/>
                  <a:pt x="6351473" y="4272851"/>
                  <a:pt x="6351473" y="4269955"/>
                </a:cubicBezTo>
                <a:lnTo>
                  <a:pt x="6351473" y="4242295"/>
                </a:lnTo>
                <a:cubicBezTo>
                  <a:pt x="6351473" y="4239399"/>
                  <a:pt x="6350825" y="4237304"/>
                  <a:pt x="6349530" y="4236008"/>
                </a:cubicBezTo>
                <a:cubicBezTo>
                  <a:pt x="6348235" y="4234713"/>
                  <a:pt x="6346139" y="4234065"/>
                  <a:pt x="6343244" y="4234065"/>
                </a:cubicBezTo>
                <a:close/>
                <a:moveTo>
                  <a:pt x="6069152" y="4234065"/>
                </a:moveTo>
                <a:cubicBezTo>
                  <a:pt x="6066257" y="4234065"/>
                  <a:pt x="6064161" y="4234713"/>
                  <a:pt x="6062867" y="4236008"/>
                </a:cubicBezTo>
                <a:cubicBezTo>
                  <a:pt x="6061570" y="4237304"/>
                  <a:pt x="6060923" y="4239399"/>
                  <a:pt x="6060923" y="4242295"/>
                </a:cubicBezTo>
                <a:lnTo>
                  <a:pt x="6060923" y="4390428"/>
                </a:lnTo>
                <a:cubicBezTo>
                  <a:pt x="6060923" y="4393323"/>
                  <a:pt x="6061570" y="4395419"/>
                  <a:pt x="6062867" y="4396714"/>
                </a:cubicBezTo>
                <a:cubicBezTo>
                  <a:pt x="6064161" y="4398009"/>
                  <a:pt x="6066257" y="4398657"/>
                  <a:pt x="6069152" y="4398657"/>
                </a:cubicBezTo>
                <a:lnTo>
                  <a:pt x="6103442" y="4398657"/>
                </a:lnTo>
                <a:cubicBezTo>
                  <a:pt x="6106338" y="4398657"/>
                  <a:pt x="6108433" y="4398009"/>
                  <a:pt x="6109729" y="4396714"/>
                </a:cubicBezTo>
                <a:cubicBezTo>
                  <a:pt x="6111024" y="4395419"/>
                  <a:pt x="6111672" y="4393323"/>
                  <a:pt x="6111672" y="4390428"/>
                </a:cubicBezTo>
                <a:lnTo>
                  <a:pt x="6111672" y="4314990"/>
                </a:lnTo>
                <a:lnTo>
                  <a:pt x="6150763" y="4362310"/>
                </a:lnTo>
                <a:lnTo>
                  <a:pt x="6150763" y="4390428"/>
                </a:lnTo>
                <a:cubicBezTo>
                  <a:pt x="6150763" y="4393323"/>
                  <a:pt x="6151410" y="4395419"/>
                  <a:pt x="6152706" y="4396714"/>
                </a:cubicBezTo>
                <a:cubicBezTo>
                  <a:pt x="6154001" y="4398009"/>
                  <a:pt x="6156096" y="4398657"/>
                  <a:pt x="6158992" y="4398657"/>
                </a:cubicBezTo>
                <a:lnTo>
                  <a:pt x="6193282" y="4398657"/>
                </a:lnTo>
                <a:cubicBezTo>
                  <a:pt x="6196177" y="4398657"/>
                  <a:pt x="6198273" y="4398009"/>
                  <a:pt x="6199569" y="4396714"/>
                </a:cubicBezTo>
                <a:cubicBezTo>
                  <a:pt x="6200864" y="4395419"/>
                  <a:pt x="6201512" y="4393323"/>
                  <a:pt x="6201512" y="4390428"/>
                </a:cubicBezTo>
                <a:lnTo>
                  <a:pt x="6201512" y="4242295"/>
                </a:lnTo>
                <a:cubicBezTo>
                  <a:pt x="6201512" y="4239399"/>
                  <a:pt x="6200864" y="4237304"/>
                  <a:pt x="6199569" y="4236008"/>
                </a:cubicBezTo>
                <a:cubicBezTo>
                  <a:pt x="6198273" y="4234713"/>
                  <a:pt x="6196177" y="4234065"/>
                  <a:pt x="6193282" y="4234065"/>
                </a:cubicBezTo>
                <a:lnTo>
                  <a:pt x="6158992" y="4234065"/>
                </a:lnTo>
                <a:cubicBezTo>
                  <a:pt x="6156096" y="4234065"/>
                  <a:pt x="6154001" y="4234713"/>
                  <a:pt x="6152706" y="4236008"/>
                </a:cubicBezTo>
                <a:cubicBezTo>
                  <a:pt x="6151410" y="4237304"/>
                  <a:pt x="6150763" y="4239399"/>
                  <a:pt x="6150763" y="4242295"/>
                </a:cubicBezTo>
                <a:lnTo>
                  <a:pt x="6150763" y="4290987"/>
                </a:lnTo>
                <a:lnTo>
                  <a:pt x="6106414" y="4240237"/>
                </a:lnTo>
                <a:cubicBezTo>
                  <a:pt x="6104433" y="4237951"/>
                  <a:pt x="6102413" y="4236351"/>
                  <a:pt x="6100356" y="4235437"/>
                </a:cubicBezTo>
                <a:cubicBezTo>
                  <a:pt x="6098299" y="4234522"/>
                  <a:pt x="6095822" y="4234065"/>
                  <a:pt x="6092927" y="4234065"/>
                </a:cubicBezTo>
                <a:close/>
                <a:moveTo>
                  <a:pt x="5916752" y="4234065"/>
                </a:moveTo>
                <a:cubicBezTo>
                  <a:pt x="5913857" y="4234065"/>
                  <a:pt x="5911761" y="4234713"/>
                  <a:pt x="5910466" y="4236008"/>
                </a:cubicBezTo>
                <a:cubicBezTo>
                  <a:pt x="5909170" y="4237304"/>
                  <a:pt x="5908523" y="4239399"/>
                  <a:pt x="5908523" y="4242295"/>
                </a:cubicBezTo>
                <a:lnTo>
                  <a:pt x="5908523" y="4390428"/>
                </a:lnTo>
                <a:cubicBezTo>
                  <a:pt x="5908523" y="4393323"/>
                  <a:pt x="5909170" y="4395419"/>
                  <a:pt x="5910466" y="4396714"/>
                </a:cubicBezTo>
                <a:cubicBezTo>
                  <a:pt x="5911761" y="4398009"/>
                  <a:pt x="5913857" y="4398657"/>
                  <a:pt x="5916752" y="4398657"/>
                </a:cubicBezTo>
                <a:lnTo>
                  <a:pt x="6022823" y="4398657"/>
                </a:lnTo>
                <a:cubicBezTo>
                  <a:pt x="6025719" y="4398657"/>
                  <a:pt x="6027814" y="4398009"/>
                  <a:pt x="6029109" y="4396714"/>
                </a:cubicBezTo>
                <a:cubicBezTo>
                  <a:pt x="6030404" y="4395419"/>
                  <a:pt x="6031052" y="4393323"/>
                  <a:pt x="6031052" y="4390428"/>
                </a:cubicBezTo>
                <a:lnTo>
                  <a:pt x="6031052" y="4363681"/>
                </a:lnTo>
                <a:cubicBezTo>
                  <a:pt x="6031052" y="4360786"/>
                  <a:pt x="6030404" y="4358690"/>
                  <a:pt x="6029109" y="4357395"/>
                </a:cubicBezTo>
                <a:cubicBezTo>
                  <a:pt x="6027814" y="4356099"/>
                  <a:pt x="6025719" y="4355452"/>
                  <a:pt x="6022823" y="4355452"/>
                </a:cubicBezTo>
                <a:lnTo>
                  <a:pt x="5959729" y="4355452"/>
                </a:lnTo>
                <a:lnTo>
                  <a:pt x="5959729" y="4335792"/>
                </a:lnTo>
                <a:lnTo>
                  <a:pt x="6004306" y="4335792"/>
                </a:lnTo>
                <a:cubicBezTo>
                  <a:pt x="6007202" y="4335792"/>
                  <a:pt x="6009297" y="4335145"/>
                  <a:pt x="6010593" y="4333849"/>
                </a:cubicBezTo>
                <a:cubicBezTo>
                  <a:pt x="6011889" y="4332554"/>
                  <a:pt x="6012535" y="4330458"/>
                  <a:pt x="6012535" y="4327563"/>
                </a:cubicBezTo>
                <a:lnTo>
                  <a:pt x="6012535" y="4303102"/>
                </a:lnTo>
                <a:cubicBezTo>
                  <a:pt x="6012535" y="4300207"/>
                  <a:pt x="6011889" y="4298111"/>
                  <a:pt x="6010593" y="4296816"/>
                </a:cubicBezTo>
                <a:cubicBezTo>
                  <a:pt x="6009297" y="4295520"/>
                  <a:pt x="6007202" y="4294873"/>
                  <a:pt x="6004306" y="4294873"/>
                </a:cubicBezTo>
                <a:lnTo>
                  <a:pt x="5959729" y="4294873"/>
                </a:lnTo>
                <a:lnTo>
                  <a:pt x="5959729" y="4277271"/>
                </a:lnTo>
                <a:lnTo>
                  <a:pt x="6022823" y="4277271"/>
                </a:lnTo>
                <a:cubicBezTo>
                  <a:pt x="6025719" y="4277271"/>
                  <a:pt x="6027814" y="4276623"/>
                  <a:pt x="6029109" y="4275328"/>
                </a:cubicBezTo>
                <a:cubicBezTo>
                  <a:pt x="6030404" y="4274032"/>
                  <a:pt x="6031052" y="4271937"/>
                  <a:pt x="6031052" y="4269041"/>
                </a:cubicBezTo>
                <a:lnTo>
                  <a:pt x="6031052" y="4242295"/>
                </a:lnTo>
                <a:cubicBezTo>
                  <a:pt x="6031052" y="4239399"/>
                  <a:pt x="6030404" y="4237304"/>
                  <a:pt x="6029109" y="4236008"/>
                </a:cubicBezTo>
                <a:cubicBezTo>
                  <a:pt x="6027814" y="4234713"/>
                  <a:pt x="6025719" y="4234065"/>
                  <a:pt x="6022823" y="4234065"/>
                </a:cubicBezTo>
                <a:close/>
                <a:moveTo>
                  <a:pt x="5764352" y="4234065"/>
                </a:moveTo>
                <a:cubicBezTo>
                  <a:pt x="5761457" y="4234065"/>
                  <a:pt x="5759361" y="4234713"/>
                  <a:pt x="5758066" y="4236008"/>
                </a:cubicBezTo>
                <a:cubicBezTo>
                  <a:pt x="5756771" y="4237304"/>
                  <a:pt x="5756123" y="4239399"/>
                  <a:pt x="5756123" y="4242295"/>
                </a:cubicBezTo>
                <a:lnTo>
                  <a:pt x="5756123" y="4390428"/>
                </a:lnTo>
                <a:cubicBezTo>
                  <a:pt x="5756123" y="4393323"/>
                  <a:pt x="5756771" y="4395419"/>
                  <a:pt x="5758066" y="4396714"/>
                </a:cubicBezTo>
                <a:cubicBezTo>
                  <a:pt x="5759361" y="4398009"/>
                  <a:pt x="5761457" y="4398657"/>
                  <a:pt x="5764352" y="4398657"/>
                </a:cubicBezTo>
                <a:lnTo>
                  <a:pt x="5870423" y="4398657"/>
                </a:lnTo>
                <a:cubicBezTo>
                  <a:pt x="5873318" y="4398657"/>
                  <a:pt x="5875414" y="4398009"/>
                  <a:pt x="5876709" y="4396714"/>
                </a:cubicBezTo>
                <a:cubicBezTo>
                  <a:pt x="5878004" y="4395419"/>
                  <a:pt x="5878652" y="4393323"/>
                  <a:pt x="5878652" y="4390428"/>
                </a:cubicBezTo>
                <a:lnTo>
                  <a:pt x="5878652" y="4363681"/>
                </a:lnTo>
                <a:cubicBezTo>
                  <a:pt x="5878652" y="4360786"/>
                  <a:pt x="5878004" y="4358690"/>
                  <a:pt x="5876709" y="4357395"/>
                </a:cubicBezTo>
                <a:cubicBezTo>
                  <a:pt x="5875414" y="4356099"/>
                  <a:pt x="5873318" y="4355452"/>
                  <a:pt x="5870423" y="4355452"/>
                </a:cubicBezTo>
                <a:lnTo>
                  <a:pt x="5807329" y="4355452"/>
                </a:lnTo>
                <a:lnTo>
                  <a:pt x="5807329" y="4335792"/>
                </a:lnTo>
                <a:lnTo>
                  <a:pt x="5851906" y="4335792"/>
                </a:lnTo>
                <a:cubicBezTo>
                  <a:pt x="5854801" y="4335792"/>
                  <a:pt x="5856897" y="4335145"/>
                  <a:pt x="5858192" y="4333849"/>
                </a:cubicBezTo>
                <a:cubicBezTo>
                  <a:pt x="5859488" y="4332554"/>
                  <a:pt x="5860135" y="4330458"/>
                  <a:pt x="5860135" y="4327563"/>
                </a:cubicBezTo>
                <a:lnTo>
                  <a:pt x="5860135" y="4303102"/>
                </a:lnTo>
                <a:cubicBezTo>
                  <a:pt x="5860135" y="4300207"/>
                  <a:pt x="5859488" y="4298111"/>
                  <a:pt x="5858192" y="4296816"/>
                </a:cubicBezTo>
                <a:cubicBezTo>
                  <a:pt x="5856897" y="4295520"/>
                  <a:pt x="5854801" y="4294873"/>
                  <a:pt x="5851906" y="4294873"/>
                </a:cubicBezTo>
                <a:lnTo>
                  <a:pt x="5807329" y="4294873"/>
                </a:lnTo>
                <a:lnTo>
                  <a:pt x="5807329" y="4277271"/>
                </a:lnTo>
                <a:lnTo>
                  <a:pt x="5870423" y="4277271"/>
                </a:lnTo>
                <a:cubicBezTo>
                  <a:pt x="5873318" y="4277271"/>
                  <a:pt x="5875414" y="4276623"/>
                  <a:pt x="5876709" y="4275328"/>
                </a:cubicBezTo>
                <a:cubicBezTo>
                  <a:pt x="5878004" y="4274032"/>
                  <a:pt x="5878652" y="4271937"/>
                  <a:pt x="5878652" y="4269041"/>
                </a:cubicBezTo>
                <a:lnTo>
                  <a:pt x="5878652" y="4242295"/>
                </a:lnTo>
                <a:cubicBezTo>
                  <a:pt x="5878652" y="4239399"/>
                  <a:pt x="5878004" y="4237304"/>
                  <a:pt x="5876709" y="4236008"/>
                </a:cubicBezTo>
                <a:cubicBezTo>
                  <a:pt x="5875414" y="4234713"/>
                  <a:pt x="5873318" y="4234065"/>
                  <a:pt x="5870423" y="4234065"/>
                </a:cubicBezTo>
                <a:close/>
                <a:moveTo>
                  <a:pt x="5592902" y="4234065"/>
                </a:moveTo>
                <a:cubicBezTo>
                  <a:pt x="5590007" y="4234065"/>
                  <a:pt x="5587911" y="4234713"/>
                  <a:pt x="5586616" y="4236008"/>
                </a:cubicBezTo>
                <a:cubicBezTo>
                  <a:pt x="5585320" y="4237304"/>
                  <a:pt x="5584672" y="4239399"/>
                  <a:pt x="5584672" y="4242295"/>
                </a:cubicBezTo>
                <a:lnTo>
                  <a:pt x="5584672" y="4390428"/>
                </a:lnTo>
                <a:cubicBezTo>
                  <a:pt x="5584672" y="4393323"/>
                  <a:pt x="5585320" y="4395419"/>
                  <a:pt x="5586616" y="4396714"/>
                </a:cubicBezTo>
                <a:cubicBezTo>
                  <a:pt x="5587911" y="4398009"/>
                  <a:pt x="5590007" y="4398657"/>
                  <a:pt x="5592902" y="4398657"/>
                </a:cubicBezTo>
                <a:lnTo>
                  <a:pt x="5628106" y="4398657"/>
                </a:lnTo>
                <a:cubicBezTo>
                  <a:pt x="5631002" y="4398657"/>
                  <a:pt x="5633098" y="4398009"/>
                  <a:pt x="5634393" y="4396714"/>
                </a:cubicBezTo>
                <a:cubicBezTo>
                  <a:pt x="5635689" y="4395419"/>
                  <a:pt x="5636336" y="4393323"/>
                  <a:pt x="5636336" y="4390428"/>
                </a:cubicBezTo>
                <a:lnTo>
                  <a:pt x="5636336" y="4345622"/>
                </a:lnTo>
                <a:lnTo>
                  <a:pt x="5668340" y="4345622"/>
                </a:lnTo>
                <a:cubicBezTo>
                  <a:pt x="5671540" y="4345622"/>
                  <a:pt x="5673788" y="4346422"/>
                  <a:pt x="5675084" y="4348022"/>
                </a:cubicBezTo>
                <a:cubicBezTo>
                  <a:pt x="5676379" y="4349622"/>
                  <a:pt x="5677027" y="4352099"/>
                  <a:pt x="5677027" y="4355452"/>
                </a:cubicBezTo>
                <a:lnTo>
                  <a:pt x="5677027" y="4390428"/>
                </a:lnTo>
                <a:cubicBezTo>
                  <a:pt x="5677027" y="4393323"/>
                  <a:pt x="5677675" y="4395419"/>
                  <a:pt x="5678970" y="4396714"/>
                </a:cubicBezTo>
                <a:cubicBezTo>
                  <a:pt x="5680265" y="4398009"/>
                  <a:pt x="5682361" y="4398657"/>
                  <a:pt x="5685256" y="4398657"/>
                </a:cubicBezTo>
                <a:lnTo>
                  <a:pt x="5720690" y="4398657"/>
                </a:lnTo>
                <a:cubicBezTo>
                  <a:pt x="5723585" y="4398657"/>
                  <a:pt x="5725681" y="4398009"/>
                  <a:pt x="5726976" y="4396714"/>
                </a:cubicBezTo>
                <a:cubicBezTo>
                  <a:pt x="5728271" y="4395419"/>
                  <a:pt x="5728919" y="4393323"/>
                  <a:pt x="5728919" y="4390428"/>
                </a:cubicBezTo>
                <a:lnTo>
                  <a:pt x="5728919" y="4341964"/>
                </a:lnTo>
                <a:cubicBezTo>
                  <a:pt x="5728919" y="4332363"/>
                  <a:pt x="5726367" y="4324667"/>
                  <a:pt x="5721261" y="4318876"/>
                </a:cubicBezTo>
                <a:cubicBezTo>
                  <a:pt x="5716156" y="4313085"/>
                  <a:pt x="5709489" y="4309732"/>
                  <a:pt x="5701259" y="4308817"/>
                </a:cubicBezTo>
                <a:cubicBezTo>
                  <a:pt x="5705983" y="4306836"/>
                  <a:pt x="5709298" y="4303598"/>
                  <a:pt x="5711203" y="4299102"/>
                </a:cubicBezTo>
                <a:cubicBezTo>
                  <a:pt x="5713108" y="4294606"/>
                  <a:pt x="5714060" y="4289158"/>
                  <a:pt x="5714060" y="4282757"/>
                </a:cubicBezTo>
                <a:lnTo>
                  <a:pt x="5714060" y="4272241"/>
                </a:lnTo>
                <a:cubicBezTo>
                  <a:pt x="5714060" y="4260964"/>
                  <a:pt x="5710822" y="4251782"/>
                  <a:pt x="5704345" y="4244695"/>
                </a:cubicBezTo>
                <a:cubicBezTo>
                  <a:pt x="5697867" y="4237608"/>
                  <a:pt x="5686095" y="4234065"/>
                  <a:pt x="5669026" y="4234065"/>
                </a:cubicBezTo>
                <a:close/>
                <a:moveTo>
                  <a:pt x="5420309" y="4234065"/>
                </a:moveTo>
                <a:cubicBezTo>
                  <a:pt x="5417414" y="4234065"/>
                  <a:pt x="5415318" y="4234713"/>
                  <a:pt x="5414023" y="4236008"/>
                </a:cubicBezTo>
                <a:cubicBezTo>
                  <a:pt x="5412727" y="4237304"/>
                  <a:pt x="5412080" y="4239399"/>
                  <a:pt x="5412080" y="4242295"/>
                </a:cubicBezTo>
                <a:lnTo>
                  <a:pt x="5412080" y="4355452"/>
                </a:lnTo>
                <a:cubicBezTo>
                  <a:pt x="5412080" y="4362462"/>
                  <a:pt x="5413109" y="4368825"/>
                  <a:pt x="5415166" y="4374540"/>
                </a:cubicBezTo>
                <a:cubicBezTo>
                  <a:pt x="5417223" y="4380255"/>
                  <a:pt x="5420881" y="4385132"/>
                  <a:pt x="5426138" y="4389170"/>
                </a:cubicBezTo>
                <a:cubicBezTo>
                  <a:pt x="5431396" y="4393209"/>
                  <a:pt x="5438598" y="4396371"/>
                  <a:pt x="5447741" y="4398657"/>
                </a:cubicBezTo>
                <a:cubicBezTo>
                  <a:pt x="5456885" y="4400943"/>
                  <a:pt x="5468544" y="4402086"/>
                  <a:pt x="5482717" y="4402086"/>
                </a:cubicBezTo>
                <a:cubicBezTo>
                  <a:pt x="5496890" y="4402086"/>
                  <a:pt x="5508549" y="4400943"/>
                  <a:pt x="5517693" y="4398657"/>
                </a:cubicBezTo>
                <a:cubicBezTo>
                  <a:pt x="5526837" y="4396371"/>
                  <a:pt x="5534038" y="4393209"/>
                  <a:pt x="5539295" y="4389170"/>
                </a:cubicBezTo>
                <a:cubicBezTo>
                  <a:pt x="5544553" y="4385132"/>
                  <a:pt x="5548211" y="4380255"/>
                  <a:pt x="5550268" y="4374540"/>
                </a:cubicBezTo>
                <a:cubicBezTo>
                  <a:pt x="5552326" y="4368825"/>
                  <a:pt x="5553355" y="4362462"/>
                  <a:pt x="5553355" y="4355452"/>
                </a:cubicBezTo>
                <a:lnTo>
                  <a:pt x="5553355" y="4242295"/>
                </a:lnTo>
                <a:cubicBezTo>
                  <a:pt x="5553355" y="4239399"/>
                  <a:pt x="5552707" y="4237304"/>
                  <a:pt x="5551411" y="4236008"/>
                </a:cubicBezTo>
                <a:cubicBezTo>
                  <a:pt x="5550117" y="4234713"/>
                  <a:pt x="5548020" y="4234065"/>
                  <a:pt x="5545125" y="4234065"/>
                </a:cubicBezTo>
                <a:lnTo>
                  <a:pt x="5510377" y="4234065"/>
                </a:lnTo>
                <a:cubicBezTo>
                  <a:pt x="5507482" y="4234065"/>
                  <a:pt x="5505386" y="4234713"/>
                  <a:pt x="5504092" y="4236008"/>
                </a:cubicBezTo>
                <a:cubicBezTo>
                  <a:pt x="5502796" y="4237304"/>
                  <a:pt x="5502149" y="4239399"/>
                  <a:pt x="5502149" y="4242295"/>
                </a:cubicBezTo>
                <a:lnTo>
                  <a:pt x="5502149" y="4346536"/>
                </a:lnTo>
                <a:cubicBezTo>
                  <a:pt x="5502149" y="4349584"/>
                  <a:pt x="5501005" y="4352137"/>
                  <a:pt x="5498719" y="4354195"/>
                </a:cubicBezTo>
                <a:cubicBezTo>
                  <a:pt x="5496433" y="4356252"/>
                  <a:pt x="5491251" y="4357281"/>
                  <a:pt x="5483174" y="4357281"/>
                </a:cubicBezTo>
                <a:cubicBezTo>
                  <a:pt x="5475250" y="4357281"/>
                  <a:pt x="5470144" y="4356252"/>
                  <a:pt x="5467858" y="4354195"/>
                </a:cubicBezTo>
                <a:cubicBezTo>
                  <a:pt x="5465572" y="4352137"/>
                  <a:pt x="5464430" y="4349584"/>
                  <a:pt x="5464430" y="4346536"/>
                </a:cubicBezTo>
                <a:lnTo>
                  <a:pt x="5464430" y="4242295"/>
                </a:lnTo>
                <a:cubicBezTo>
                  <a:pt x="5464430" y="4239399"/>
                  <a:pt x="5463781" y="4237304"/>
                  <a:pt x="5462486" y="4236008"/>
                </a:cubicBezTo>
                <a:cubicBezTo>
                  <a:pt x="5461190" y="4234713"/>
                  <a:pt x="5459095" y="4234065"/>
                  <a:pt x="5456199" y="4234065"/>
                </a:cubicBezTo>
                <a:close/>
                <a:moveTo>
                  <a:pt x="5259680" y="4234065"/>
                </a:moveTo>
                <a:cubicBezTo>
                  <a:pt x="5256784" y="4234065"/>
                  <a:pt x="5254688" y="4234713"/>
                  <a:pt x="5253394" y="4236008"/>
                </a:cubicBezTo>
                <a:cubicBezTo>
                  <a:pt x="5252098" y="4237304"/>
                  <a:pt x="5251450" y="4239399"/>
                  <a:pt x="5251450" y="4242295"/>
                </a:cubicBezTo>
                <a:lnTo>
                  <a:pt x="5251450" y="4269955"/>
                </a:lnTo>
                <a:cubicBezTo>
                  <a:pt x="5251450" y="4272851"/>
                  <a:pt x="5252098" y="4274946"/>
                  <a:pt x="5253394" y="4276242"/>
                </a:cubicBezTo>
                <a:cubicBezTo>
                  <a:pt x="5254688" y="4277537"/>
                  <a:pt x="5256784" y="4278185"/>
                  <a:pt x="5259680" y="4278185"/>
                </a:cubicBezTo>
                <a:lnTo>
                  <a:pt x="5293284" y="4278185"/>
                </a:lnTo>
                <a:lnTo>
                  <a:pt x="5293284" y="4390428"/>
                </a:lnTo>
                <a:cubicBezTo>
                  <a:pt x="5293284" y="4393323"/>
                  <a:pt x="5293932" y="4395419"/>
                  <a:pt x="5295227" y="4396714"/>
                </a:cubicBezTo>
                <a:cubicBezTo>
                  <a:pt x="5296522" y="4398009"/>
                  <a:pt x="5298618" y="4398657"/>
                  <a:pt x="5301513" y="4398657"/>
                </a:cubicBezTo>
                <a:lnTo>
                  <a:pt x="5338547" y="4398657"/>
                </a:lnTo>
                <a:cubicBezTo>
                  <a:pt x="5341442" y="4398657"/>
                  <a:pt x="5343538" y="4398009"/>
                  <a:pt x="5344833" y="4396714"/>
                </a:cubicBezTo>
                <a:cubicBezTo>
                  <a:pt x="5346128" y="4395419"/>
                  <a:pt x="5346776" y="4393323"/>
                  <a:pt x="5346776" y="4390428"/>
                </a:cubicBezTo>
                <a:lnTo>
                  <a:pt x="5346776" y="4278185"/>
                </a:lnTo>
                <a:lnTo>
                  <a:pt x="5380380" y="4278185"/>
                </a:lnTo>
                <a:cubicBezTo>
                  <a:pt x="5383276" y="4278185"/>
                  <a:pt x="5385371" y="4277537"/>
                  <a:pt x="5386667" y="4276242"/>
                </a:cubicBezTo>
                <a:cubicBezTo>
                  <a:pt x="5387963" y="4274946"/>
                  <a:pt x="5388610" y="4272851"/>
                  <a:pt x="5388610" y="4269955"/>
                </a:cubicBezTo>
                <a:lnTo>
                  <a:pt x="5388610" y="4242295"/>
                </a:lnTo>
                <a:cubicBezTo>
                  <a:pt x="5388610" y="4239399"/>
                  <a:pt x="5387963" y="4237304"/>
                  <a:pt x="5386667" y="4236008"/>
                </a:cubicBezTo>
                <a:cubicBezTo>
                  <a:pt x="5385371" y="4234713"/>
                  <a:pt x="5383276" y="4234065"/>
                  <a:pt x="5380380" y="4234065"/>
                </a:cubicBezTo>
                <a:close/>
                <a:moveTo>
                  <a:pt x="5096459" y="4234065"/>
                </a:moveTo>
                <a:cubicBezTo>
                  <a:pt x="5093564" y="4234065"/>
                  <a:pt x="5091468" y="4234713"/>
                  <a:pt x="5090173" y="4236008"/>
                </a:cubicBezTo>
                <a:cubicBezTo>
                  <a:pt x="5088877" y="4237304"/>
                  <a:pt x="5088230" y="4239399"/>
                  <a:pt x="5088230" y="4242295"/>
                </a:cubicBezTo>
                <a:lnTo>
                  <a:pt x="5088230" y="4355452"/>
                </a:lnTo>
                <a:cubicBezTo>
                  <a:pt x="5088230" y="4362462"/>
                  <a:pt x="5089259" y="4368825"/>
                  <a:pt x="5091316" y="4374540"/>
                </a:cubicBezTo>
                <a:cubicBezTo>
                  <a:pt x="5093373" y="4380255"/>
                  <a:pt x="5097031" y="4385132"/>
                  <a:pt x="5102288" y="4389170"/>
                </a:cubicBezTo>
                <a:cubicBezTo>
                  <a:pt x="5107546" y="4393209"/>
                  <a:pt x="5114748" y="4396371"/>
                  <a:pt x="5123891" y="4398657"/>
                </a:cubicBezTo>
                <a:cubicBezTo>
                  <a:pt x="5133035" y="4400943"/>
                  <a:pt x="5144694" y="4402086"/>
                  <a:pt x="5158867" y="4402086"/>
                </a:cubicBezTo>
                <a:cubicBezTo>
                  <a:pt x="5173040" y="4402086"/>
                  <a:pt x="5184699" y="4400943"/>
                  <a:pt x="5193843" y="4398657"/>
                </a:cubicBezTo>
                <a:cubicBezTo>
                  <a:pt x="5202987" y="4396371"/>
                  <a:pt x="5210188" y="4393209"/>
                  <a:pt x="5215446" y="4389170"/>
                </a:cubicBezTo>
                <a:cubicBezTo>
                  <a:pt x="5220703" y="4385132"/>
                  <a:pt x="5224361" y="4380255"/>
                  <a:pt x="5226418" y="4374540"/>
                </a:cubicBezTo>
                <a:cubicBezTo>
                  <a:pt x="5228476" y="4368825"/>
                  <a:pt x="5229505" y="4362462"/>
                  <a:pt x="5229505" y="4355452"/>
                </a:cubicBezTo>
                <a:lnTo>
                  <a:pt x="5229505" y="4242295"/>
                </a:lnTo>
                <a:cubicBezTo>
                  <a:pt x="5229505" y="4239399"/>
                  <a:pt x="5228857" y="4237304"/>
                  <a:pt x="5227561" y="4236008"/>
                </a:cubicBezTo>
                <a:cubicBezTo>
                  <a:pt x="5226267" y="4234713"/>
                  <a:pt x="5224170" y="4234065"/>
                  <a:pt x="5221275" y="4234065"/>
                </a:cubicBezTo>
                <a:lnTo>
                  <a:pt x="5186528" y="4234065"/>
                </a:lnTo>
                <a:cubicBezTo>
                  <a:pt x="5183632" y="4234065"/>
                  <a:pt x="5181537" y="4234713"/>
                  <a:pt x="5180241" y="4236008"/>
                </a:cubicBezTo>
                <a:cubicBezTo>
                  <a:pt x="5178946" y="4237304"/>
                  <a:pt x="5178299" y="4239399"/>
                  <a:pt x="5178299" y="4242295"/>
                </a:cubicBezTo>
                <a:lnTo>
                  <a:pt x="5178299" y="4346536"/>
                </a:lnTo>
                <a:cubicBezTo>
                  <a:pt x="5178299" y="4349584"/>
                  <a:pt x="5177155" y="4352137"/>
                  <a:pt x="5174869" y="4354195"/>
                </a:cubicBezTo>
                <a:cubicBezTo>
                  <a:pt x="5172583" y="4356252"/>
                  <a:pt x="5167402" y="4357281"/>
                  <a:pt x="5159324" y="4357281"/>
                </a:cubicBezTo>
                <a:cubicBezTo>
                  <a:pt x="5151400" y="4357281"/>
                  <a:pt x="5146294" y="4356252"/>
                  <a:pt x="5144008" y="4354195"/>
                </a:cubicBezTo>
                <a:cubicBezTo>
                  <a:pt x="5141722" y="4352137"/>
                  <a:pt x="5140580" y="4349584"/>
                  <a:pt x="5140580" y="4346536"/>
                </a:cubicBezTo>
                <a:lnTo>
                  <a:pt x="5140580" y="4242295"/>
                </a:lnTo>
                <a:cubicBezTo>
                  <a:pt x="5140580" y="4239399"/>
                  <a:pt x="5139931" y="4237304"/>
                  <a:pt x="5138637" y="4236008"/>
                </a:cubicBezTo>
                <a:cubicBezTo>
                  <a:pt x="5137341" y="4234713"/>
                  <a:pt x="5135245" y="4234065"/>
                  <a:pt x="5132350" y="4234065"/>
                </a:cubicBezTo>
                <a:close/>
                <a:moveTo>
                  <a:pt x="4954727" y="4234065"/>
                </a:moveTo>
                <a:cubicBezTo>
                  <a:pt x="4951832" y="4234065"/>
                  <a:pt x="4949737" y="4234713"/>
                  <a:pt x="4948441" y="4236008"/>
                </a:cubicBezTo>
                <a:cubicBezTo>
                  <a:pt x="4947145" y="4237304"/>
                  <a:pt x="4946498" y="4239399"/>
                  <a:pt x="4946498" y="4242295"/>
                </a:cubicBezTo>
                <a:lnTo>
                  <a:pt x="4946498" y="4390428"/>
                </a:lnTo>
                <a:cubicBezTo>
                  <a:pt x="4946498" y="4393323"/>
                  <a:pt x="4947145" y="4395419"/>
                  <a:pt x="4948441" y="4396714"/>
                </a:cubicBezTo>
                <a:cubicBezTo>
                  <a:pt x="4949737" y="4398009"/>
                  <a:pt x="4951832" y="4398657"/>
                  <a:pt x="4954727" y="4398657"/>
                </a:cubicBezTo>
                <a:lnTo>
                  <a:pt x="4990160" y="4398657"/>
                </a:lnTo>
                <a:cubicBezTo>
                  <a:pt x="4993056" y="4398657"/>
                  <a:pt x="4995151" y="4398009"/>
                  <a:pt x="4996447" y="4396714"/>
                </a:cubicBezTo>
                <a:cubicBezTo>
                  <a:pt x="4997742" y="4395419"/>
                  <a:pt x="4998390" y="4393323"/>
                  <a:pt x="4998390" y="4390428"/>
                </a:cubicBezTo>
                <a:lnTo>
                  <a:pt x="4998390" y="4345393"/>
                </a:lnTo>
                <a:lnTo>
                  <a:pt x="5038166" y="4345393"/>
                </a:lnTo>
                <a:cubicBezTo>
                  <a:pt x="5041063" y="4345393"/>
                  <a:pt x="5043157" y="4344746"/>
                  <a:pt x="5044453" y="4343450"/>
                </a:cubicBezTo>
                <a:cubicBezTo>
                  <a:pt x="5045748" y="4342155"/>
                  <a:pt x="5046396" y="4340059"/>
                  <a:pt x="5046396" y="4337164"/>
                </a:cubicBezTo>
                <a:lnTo>
                  <a:pt x="5046396" y="4309732"/>
                </a:lnTo>
                <a:cubicBezTo>
                  <a:pt x="5046396" y="4306836"/>
                  <a:pt x="5045748" y="4304741"/>
                  <a:pt x="5044453" y="4303445"/>
                </a:cubicBezTo>
                <a:cubicBezTo>
                  <a:pt x="5043157" y="4302150"/>
                  <a:pt x="5041063" y="4301502"/>
                  <a:pt x="5038166" y="4301502"/>
                </a:cubicBezTo>
                <a:lnTo>
                  <a:pt x="4998390" y="4301502"/>
                </a:lnTo>
                <a:lnTo>
                  <a:pt x="4998390" y="4277728"/>
                </a:lnTo>
                <a:lnTo>
                  <a:pt x="5056683" y="4277728"/>
                </a:lnTo>
                <a:cubicBezTo>
                  <a:pt x="5059578" y="4277728"/>
                  <a:pt x="5061674" y="4277080"/>
                  <a:pt x="5062969" y="4275785"/>
                </a:cubicBezTo>
                <a:cubicBezTo>
                  <a:pt x="5064265" y="4274489"/>
                  <a:pt x="5064912" y="4272394"/>
                  <a:pt x="5064912" y="4269498"/>
                </a:cubicBezTo>
                <a:lnTo>
                  <a:pt x="5064912" y="4242295"/>
                </a:lnTo>
                <a:cubicBezTo>
                  <a:pt x="5064912" y="4239399"/>
                  <a:pt x="5064265" y="4237304"/>
                  <a:pt x="5062969" y="4236008"/>
                </a:cubicBezTo>
                <a:cubicBezTo>
                  <a:pt x="5061674" y="4234713"/>
                  <a:pt x="5059578" y="4234065"/>
                  <a:pt x="5056683" y="4234065"/>
                </a:cubicBezTo>
                <a:close/>
                <a:moveTo>
                  <a:pt x="4783277" y="4234065"/>
                </a:moveTo>
                <a:cubicBezTo>
                  <a:pt x="4780382" y="4234065"/>
                  <a:pt x="4778286" y="4234713"/>
                  <a:pt x="4776991" y="4236008"/>
                </a:cubicBezTo>
                <a:cubicBezTo>
                  <a:pt x="4775696" y="4237304"/>
                  <a:pt x="4775048" y="4239399"/>
                  <a:pt x="4775048" y="4242295"/>
                </a:cubicBezTo>
                <a:lnTo>
                  <a:pt x="4775048" y="4390428"/>
                </a:lnTo>
                <a:cubicBezTo>
                  <a:pt x="4775048" y="4393323"/>
                  <a:pt x="4775696" y="4395419"/>
                  <a:pt x="4776991" y="4396714"/>
                </a:cubicBezTo>
                <a:cubicBezTo>
                  <a:pt x="4778286" y="4398009"/>
                  <a:pt x="4780382" y="4398657"/>
                  <a:pt x="4783277" y="4398657"/>
                </a:cubicBezTo>
                <a:lnTo>
                  <a:pt x="4818482" y="4398657"/>
                </a:lnTo>
                <a:cubicBezTo>
                  <a:pt x="4821378" y="4398657"/>
                  <a:pt x="4823473" y="4398009"/>
                  <a:pt x="4824768" y="4396714"/>
                </a:cubicBezTo>
                <a:cubicBezTo>
                  <a:pt x="4826064" y="4395419"/>
                  <a:pt x="4826711" y="4393323"/>
                  <a:pt x="4826711" y="4390428"/>
                </a:cubicBezTo>
                <a:lnTo>
                  <a:pt x="4826711" y="4345622"/>
                </a:lnTo>
                <a:lnTo>
                  <a:pt x="4858715" y="4345622"/>
                </a:lnTo>
                <a:cubicBezTo>
                  <a:pt x="4861916" y="4345622"/>
                  <a:pt x="4864164" y="4346422"/>
                  <a:pt x="4865459" y="4348022"/>
                </a:cubicBezTo>
                <a:cubicBezTo>
                  <a:pt x="4866754" y="4349622"/>
                  <a:pt x="4867402" y="4352099"/>
                  <a:pt x="4867402" y="4355452"/>
                </a:cubicBezTo>
                <a:lnTo>
                  <a:pt x="4867402" y="4390428"/>
                </a:lnTo>
                <a:cubicBezTo>
                  <a:pt x="4867402" y="4393323"/>
                  <a:pt x="4868050" y="4395419"/>
                  <a:pt x="4869346" y="4396714"/>
                </a:cubicBezTo>
                <a:cubicBezTo>
                  <a:pt x="4870641" y="4398009"/>
                  <a:pt x="4872736" y="4398657"/>
                  <a:pt x="4875632" y="4398657"/>
                </a:cubicBezTo>
                <a:lnTo>
                  <a:pt x="4911065" y="4398657"/>
                </a:lnTo>
                <a:cubicBezTo>
                  <a:pt x="4913961" y="4398657"/>
                  <a:pt x="4916057" y="4398009"/>
                  <a:pt x="4917351" y="4396714"/>
                </a:cubicBezTo>
                <a:cubicBezTo>
                  <a:pt x="4918647" y="4395419"/>
                  <a:pt x="4919294" y="4393323"/>
                  <a:pt x="4919294" y="4390428"/>
                </a:cubicBezTo>
                <a:lnTo>
                  <a:pt x="4919294" y="4341964"/>
                </a:lnTo>
                <a:cubicBezTo>
                  <a:pt x="4919294" y="4332363"/>
                  <a:pt x="4916742" y="4324667"/>
                  <a:pt x="4911636" y="4318876"/>
                </a:cubicBezTo>
                <a:cubicBezTo>
                  <a:pt x="4906531" y="4313085"/>
                  <a:pt x="4899863" y="4309732"/>
                  <a:pt x="4891634" y="4308817"/>
                </a:cubicBezTo>
                <a:cubicBezTo>
                  <a:pt x="4896358" y="4306836"/>
                  <a:pt x="4899673" y="4303598"/>
                  <a:pt x="4901578" y="4299102"/>
                </a:cubicBezTo>
                <a:cubicBezTo>
                  <a:pt x="4903483" y="4294606"/>
                  <a:pt x="4904435" y="4289158"/>
                  <a:pt x="4904435" y="4282757"/>
                </a:cubicBezTo>
                <a:lnTo>
                  <a:pt x="4904435" y="4272241"/>
                </a:lnTo>
                <a:cubicBezTo>
                  <a:pt x="4904435" y="4260964"/>
                  <a:pt x="4901197" y="4251782"/>
                  <a:pt x="4894720" y="4244695"/>
                </a:cubicBezTo>
                <a:cubicBezTo>
                  <a:pt x="4888244" y="4237608"/>
                  <a:pt x="4876470" y="4234065"/>
                  <a:pt x="4859401" y="4234065"/>
                </a:cubicBezTo>
                <a:close/>
                <a:moveTo>
                  <a:pt x="4468952" y="4234065"/>
                </a:moveTo>
                <a:cubicBezTo>
                  <a:pt x="4466057" y="4234065"/>
                  <a:pt x="4463961" y="4234713"/>
                  <a:pt x="4462666" y="4236008"/>
                </a:cubicBezTo>
                <a:cubicBezTo>
                  <a:pt x="4461370" y="4237304"/>
                  <a:pt x="4460723" y="4239399"/>
                  <a:pt x="4460723" y="4242295"/>
                </a:cubicBezTo>
                <a:lnTo>
                  <a:pt x="4460723" y="4390428"/>
                </a:lnTo>
                <a:cubicBezTo>
                  <a:pt x="4460723" y="4393323"/>
                  <a:pt x="4461370" y="4395419"/>
                  <a:pt x="4462666" y="4396714"/>
                </a:cubicBezTo>
                <a:cubicBezTo>
                  <a:pt x="4463961" y="4398009"/>
                  <a:pt x="4466057" y="4398657"/>
                  <a:pt x="4468952" y="4398657"/>
                </a:cubicBezTo>
                <a:lnTo>
                  <a:pt x="4504385" y="4398657"/>
                </a:lnTo>
                <a:cubicBezTo>
                  <a:pt x="4507281" y="4398657"/>
                  <a:pt x="4509376" y="4398009"/>
                  <a:pt x="4510672" y="4396714"/>
                </a:cubicBezTo>
                <a:cubicBezTo>
                  <a:pt x="4511967" y="4395419"/>
                  <a:pt x="4512615" y="4393323"/>
                  <a:pt x="4512615" y="4390428"/>
                </a:cubicBezTo>
                <a:lnTo>
                  <a:pt x="4512615" y="4345393"/>
                </a:lnTo>
                <a:lnTo>
                  <a:pt x="4552391" y="4345393"/>
                </a:lnTo>
                <a:cubicBezTo>
                  <a:pt x="4555287" y="4345393"/>
                  <a:pt x="4557383" y="4344746"/>
                  <a:pt x="4558678" y="4343450"/>
                </a:cubicBezTo>
                <a:cubicBezTo>
                  <a:pt x="4559973" y="4342155"/>
                  <a:pt x="4560621" y="4340059"/>
                  <a:pt x="4560621" y="4337164"/>
                </a:cubicBezTo>
                <a:lnTo>
                  <a:pt x="4560621" y="4309732"/>
                </a:lnTo>
                <a:cubicBezTo>
                  <a:pt x="4560621" y="4306836"/>
                  <a:pt x="4559973" y="4304741"/>
                  <a:pt x="4558678" y="4303445"/>
                </a:cubicBezTo>
                <a:cubicBezTo>
                  <a:pt x="4557383" y="4302150"/>
                  <a:pt x="4555287" y="4301502"/>
                  <a:pt x="4552391" y="4301502"/>
                </a:cubicBezTo>
                <a:lnTo>
                  <a:pt x="4512615" y="4301502"/>
                </a:lnTo>
                <a:lnTo>
                  <a:pt x="4512615" y="4277728"/>
                </a:lnTo>
                <a:lnTo>
                  <a:pt x="4570908" y="4277728"/>
                </a:lnTo>
                <a:cubicBezTo>
                  <a:pt x="4573803" y="4277728"/>
                  <a:pt x="4575899" y="4277080"/>
                  <a:pt x="4577194" y="4275785"/>
                </a:cubicBezTo>
                <a:cubicBezTo>
                  <a:pt x="4578490" y="4274489"/>
                  <a:pt x="4579137" y="4272394"/>
                  <a:pt x="4579137" y="4269498"/>
                </a:cubicBezTo>
                <a:lnTo>
                  <a:pt x="4579137" y="4242295"/>
                </a:lnTo>
                <a:cubicBezTo>
                  <a:pt x="4579137" y="4239399"/>
                  <a:pt x="4578490" y="4237304"/>
                  <a:pt x="4577194" y="4236008"/>
                </a:cubicBezTo>
                <a:cubicBezTo>
                  <a:pt x="4575899" y="4234713"/>
                  <a:pt x="4573803" y="4234065"/>
                  <a:pt x="4570908" y="4234065"/>
                </a:cubicBezTo>
                <a:close/>
                <a:moveTo>
                  <a:pt x="4307027" y="4234065"/>
                </a:moveTo>
                <a:cubicBezTo>
                  <a:pt x="4304132" y="4234065"/>
                  <a:pt x="4302037" y="4234713"/>
                  <a:pt x="4300741" y="4236008"/>
                </a:cubicBezTo>
                <a:cubicBezTo>
                  <a:pt x="4299445" y="4237304"/>
                  <a:pt x="4298798" y="4239399"/>
                  <a:pt x="4298798" y="4242295"/>
                </a:cubicBezTo>
                <a:lnTo>
                  <a:pt x="4298798" y="4390428"/>
                </a:lnTo>
                <a:cubicBezTo>
                  <a:pt x="4298798" y="4393323"/>
                  <a:pt x="4299445" y="4395419"/>
                  <a:pt x="4300741" y="4396714"/>
                </a:cubicBezTo>
                <a:cubicBezTo>
                  <a:pt x="4302037" y="4398009"/>
                  <a:pt x="4304132" y="4398657"/>
                  <a:pt x="4307027" y="4398657"/>
                </a:cubicBezTo>
                <a:lnTo>
                  <a:pt x="4394810" y="4398657"/>
                </a:lnTo>
                <a:cubicBezTo>
                  <a:pt x="4409897" y="4398657"/>
                  <a:pt x="4421061" y="4395609"/>
                  <a:pt x="4428300" y="4389513"/>
                </a:cubicBezTo>
                <a:cubicBezTo>
                  <a:pt x="4435539" y="4383417"/>
                  <a:pt x="4439158" y="4373968"/>
                  <a:pt x="4439158" y="4361167"/>
                </a:cubicBezTo>
                <a:lnTo>
                  <a:pt x="4439158" y="4340136"/>
                </a:lnTo>
                <a:cubicBezTo>
                  <a:pt x="4439158" y="4329010"/>
                  <a:pt x="4436796" y="4320552"/>
                  <a:pt x="4432072" y="4314761"/>
                </a:cubicBezTo>
                <a:cubicBezTo>
                  <a:pt x="4427347" y="4308970"/>
                  <a:pt x="4420108" y="4305617"/>
                  <a:pt x="4410355" y="4304703"/>
                </a:cubicBezTo>
                <a:cubicBezTo>
                  <a:pt x="4414927" y="4302721"/>
                  <a:pt x="4418317" y="4299712"/>
                  <a:pt x="4420527" y="4295673"/>
                </a:cubicBezTo>
                <a:cubicBezTo>
                  <a:pt x="4422737" y="4291634"/>
                  <a:pt x="4423843" y="4286415"/>
                  <a:pt x="4423843" y="4280014"/>
                </a:cubicBezTo>
                <a:lnTo>
                  <a:pt x="4423843" y="4269041"/>
                </a:lnTo>
                <a:cubicBezTo>
                  <a:pt x="4423843" y="4257154"/>
                  <a:pt x="4420260" y="4248353"/>
                  <a:pt x="4413098" y="4242638"/>
                </a:cubicBezTo>
                <a:cubicBezTo>
                  <a:pt x="4405935" y="4236923"/>
                  <a:pt x="4394886" y="4234065"/>
                  <a:pt x="4379951" y="4234065"/>
                </a:cubicBezTo>
                <a:close/>
                <a:moveTo>
                  <a:pt x="4164381" y="4234065"/>
                </a:moveTo>
                <a:cubicBezTo>
                  <a:pt x="4161333" y="4234065"/>
                  <a:pt x="4158857" y="4234675"/>
                  <a:pt x="4156951" y="4235894"/>
                </a:cubicBezTo>
                <a:cubicBezTo>
                  <a:pt x="4155046" y="4237113"/>
                  <a:pt x="4153637" y="4239018"/>
                  <a:pt x="4152723" y="4241609"/>
                </a:cubicBezTo>
                <a:lnTo>
                  <a:pt x="4132834" y="4293501"/>
                </a:lnTo>
                <a:cubicBezTo>
                  <a:pt x="4129786" y="4301426"/>
                  <a:pt x="4127538" y="4308360"/>
                  <a:pt x="4126090" y="4314304"/>
                </a:cubicBezTo>
                <a:cubicBezTo>
                  <a:pt x="4124643" y="4320247"/>
                  <a:pt x="4123919" y="4325505"/>
                  <a:pt x="4123919" y="4330077"/>
                </a:cubicBezTo>
                <a:lnTo>
                  <a:pt x="4123919" y="4390428"/>
                </a:lnTo>
                <a:cubicBezTo>
                  <a:pt x="4123919" y="4393323"/>
                  <a:pt x="4124566" y="4395419"/>
                  <a:pt x="4125862" y="4396714"/>
                </a:cubicBezTo>
                <a:cubicBezTo>
                  <a:pt x="4127157" y="4398009"/>
                  <a:pt x="4129253" y="4398657"/>
                  <a:pt x="4132148" y="4398657"/>
                </a:cubicBezTo>
                <a:lnTo>
                  <a:pt x="4165753" y="4398657"/>
                </a:lnTo>
                <a:cubicBezTo>
                  <a:pt x="4168648" y="4398657"/>
                  <a:pt x="4170744" y="4398009"/>
                  <a:pt x="4172039" y="4396714"/>
                </a:cubicBezTo>
                <a:cubicBezTo>
                  <a:pt x="4173334" y="4395419"/>
                  <a:pt x="4173982" y="4393323"/>
                  <a:pt x="4173982" y="4390428"/>
                </a:cubicBezTo>
                <a:lnTo>
                  <a:pt x="4173982" y="4358424"/>
                </a:lnTo>
                <a:lnTo>
                  <a:pt x="4214444" y="4358424"/>
                </a:lnTo>
                <a:lnTo>
                  <a:pt x="4214444" y="4390428"/>
                </a:lnTo>
                <a:cubicBezTo>
                  <a:pt x="4214444" y="4393323"/>
                  <a:pt x="4215168" y="4395419"/>
                  <a:pt x="4216616" y="4396714"/>
                </a:cubicBezTo>
                <a:cubicBezTo>
                  <a:pt x="4218064" y="4398009"/>
                  <a:pt x="4220312" y="4398657"/>
                  <a:pt x="4223360" y="4398657"/>
                </a:cubicBezTo>
                <a:lnTo>
                  <a:pt x="4257878" y="4398657"/>
                </a:lnTo>
                <a:cubicBezTo>
                  <a:pt x="4260774" y="4398657"/>
                  <a:pt x="4262869" y="4398009"/>
                  <a:pt x="4264165" y="4396714"/>
                </a:cubicBezTo>
                <a:cubicBezTo>
                  <a:pt x="4265460" y="4395419"/>
                  <a:pt x="4266108" y="4393323"/>
                  <a:pt x="4266108" y="4390428"/>
                </a:cubicBezTo>
                <a:lnTo>
                  <a:pt x="4266108" y="4330077"/>
                </a:lnTo>
                <a:cubicBezTo>
                  <a:pt x="4266108" y="4325505"/>
                  <a:pt x="4265385" y="4320247"/>
                  <a:pt x="4263936" y="4314304"/>
                </a:cubicBezTo>
                <a:cubicBezTo>
                  <a:pt x="4262488" y="4308360"/>
                  <a:pt x="4260240" y="4301426"/>
                  <a:pt x="4257192" y="4293501"/>
                </a:cubicBezTo>
                <a:lnTo>
                  <a:pt x="4237304" y="4241609"/>
                </a:lnTo>
                <a:cubicBezTo>
                  <a:pt x="4236390" y="4239018"/>
                  <a:pt x="4234980" y="4237113"/>
                  <a:pt x="4233075" y="4235894"/>
                </a:cubicBezTo>
                <a:cubicBezTo>
                  <a:pt x="4231170" y="4234675"/>
                  <a:pt x="4228770" y="4234065"/>
                  <a:pt x="4225874" y="4234065"/>
                </a:cubicBezTo>
                <a:close/>
                <a:moveTo>
                  <a:pt x="3973652" y="4234065"/>
                </a:moveTo>
                <a:cubicBezTo>
                  <a:pt x="3970757" y="4234065"/>
                  <a:pt x="3968661" y="4234713"/>
                  <a:pt x="3967366" y="4236008"/>
                </a:cubicBezTo>
                <a:cubicBezTo>
                  <a:pt x="3966070" y="4237304"/>
                  <a:pt x="3965423" y="4239399"/>
                  <a:pt x="3965423" y="4242295"/>
                </a:cubicBezTo>
                <a:lnTo>
                  <a:pt x="3965423" y="4390428"/>
                </a:lnTo>
                <a:cubicBezTo>
                  <a:pt x="3965423" y="4393323"/>
                  <a:pt x="3966070" y="4395419"/>
                  <a:pt x="3967366" y="4396714"/>
                </a:cubicBezTo>
                <a:cubicBezTo>
                  <a:pt x="3968661" y="4398009"/>
                  <a:pt x="3970757" y="4398657"/>
                  <a:pt x="3973652" y="4398657"/>
                </a:cubicBezTo>
                <a:lnTo>
                  <a:pt x="4090010" y="4398657"/>
                </a:lnTo>
                <a:cubicBezTo>
                  <a:pt x="4092905" y="4398657"/>
                  <a:pt x="4095001" y="4398009"/>
                  <a:pt x="4096296" y="4396714"/>
                </a:cubicBezTo>
                <a:cubicBezTo>
                  <a:pt x="4097592" y="4395419"/>
                  <a:pt x="4098239" y="4393323"/>
                  <a:pt x="4098239" y="4390428"/>
                </a:cubicBezTo>
                <a:lnTo>
                  <a:pt x="4098239" y="4318419"/>
                </a:lnTo>
                <a:cubicBezTo>
                  <a:pt x="4098239" y="4315523"/>
                  <a:pt x="4097592" y="4313428"/>
                  <a:pt x="4096296" y="4312132"/>
                </a:cubicBezTo>
                <a:cubicBezTo>
                  <a:pt x="4095001" y="4310837"/>
                  <a:pt x="4092905" y="4310189"/>
                  <a:pt x="4090010" y="4310189"/>
                </a:cubicBezTo>
                <a:lnTo>
                  <a:pt x="4056863" y="4310189"/>
                </a:lnTo>
                <a:cubicBezTo>
                  <a:pt x="4053967" y="4310189"/>
                  <a:pt x="4051872" y="4310837"/>
                  <a:pt x="4050576" y="4312132"/>
                </a:cubicBezTo>
                <a:cubicBezTo>
                  <a:pt x="4049281" y="4313428"/>
                  <a:pt x="4048633" y="4315523"/>
                  <a:pt x="4048633" y="4318419"/>
                </a:cubicBezTo>
                <a:lnTo>
                  <a:pt x="4048633" y="4355452"/>
                </a:lnTo>
                <a:lnTo>
                  <a:pt x="4017315" y="4355452"/>
                </a:lnTo>
                <a:lnTo>
                  <a:pt x="4017315" y="4242295"/>
                </a:lnTo>
                <a:cubicBezTo>
                  <a:pt x="4017315" y="4239399"/>
                  <a:pt x="4016667" y="4237304"/>
                  <a:pt x="4015372" y="4236008"/>
                </a:cubicBezTo>
                <a:cubicBezTo>
                  <a:pt x="4014076" y="4234713"/>
                  <a:pt x="4011981" y="4234065"/>
                  <a:pt x="4009085" y="4234065"/>
                </a:cubicBezTo>
                <a:close/>
                <a:moveTo>
                  <a:pt x="3811880" y="4234065"/>
                </a:moveTo>
                <a:cubicBezTo>
                  <a:pt x="3808984" y="4234065"/>
                  <a:pt x="3806889" y="4234713"/>
                  <a:pt x="3805593" y="4236008"/>
                </a:cubicBezTo>
                <a:cubicBezTo>
                  <a:pt x="3804298" y="4237304"/>
                  <a:pt x="3803650" y="4239399"/>
                  <a:pt x="3803650" y="4242295"/>
                </a:cubicBezTo>
                <a:lnTo>
                  <a:pt x="3803650" y="4269955"/>
                </a:lnTo>
                <a:cubicBezTo>
                  <a:pt x="3803650" y="4272851"/>
                  <a:pt x="3804298" y="4274946"/>
                  <a:pt x="3805593" y="4276242"/>
                </a:cubicBezTo>
                <a:cubicBezTo>
                  <a:pt x="3806889" y="4277537"/>
                  <a:pt x="3808984" y="4278185"/>
                  <a:pt x="3811880" y="4278185"/>
                </a:cubicBezTo>
                <a:lnTo>
                  <a:pt x="3845484" y="4278185"/>
                </a:lnTo>
                <a:lnTo>
                  <a:pt x="3845484" y="4390428"/>
                </a:lnTo>
                <a:cubicBezTo>
                  <a:pt x="3845484" y="4393323"/>
                  <a:pt x="3846132" y="4395419"/>
                  <a:pt x="3847427" y="4396714"/>
                </a:cubicBezTo>
                <a:cubicBezTo>
                  <a:pt x="3848722" y="4398009"/>
                  <a:pt x="3850818" y="4398657"/>
                  <a:pt x="3853714" y="4398657"/>
                </a:cubicBezTo>
                <a:lnTo>
                  <a:pt x="3890747" y="4398657"/>
                </a:lnTo>
                <a:cubicBezTo>
                  <a:pt x="3893642" y="4398657"/>
                  <a:pt x="3895738" y="4398009"/>
                  <a:pt x="3897033" y="4396714"/>
                </a:cubicBezTo>
                <a:cubicBezTo>
                  <a:pt x="3898329" y="4395419"/>
                  <a:pt x="3898976" y="4393323"/>
                  <a:pt x="3898976" y="4390428"/>
                </a:cubicBezTo>
                <a:lnTo>
                  <a:pt x="3898976" y="4278185"/>
                </a:lnTo>
                <a:lnTo>
                  <a:pt x="3932581" y="4278185"/>
                </a:lnTo>
                <a:cubicBezTo>
                  <a:pt x="3935476" y="4278185"/>
                  <a:pt x="3937572" y="4277537"/>
                  <a:pt x="3938867" y="4276242"/>
                </a:cubicBezTo>
                <a:cubicBezTo>
                  <a:pt x="3940162" y="4274946"/>
                  <a:pt x="3940810" y="4272851"/>
                  <a:pt x="3940810" y="4269955"/>
                </a:cubicBezTo>
                <a:lnTo>
                  <a:pt x="3940810" y="4242295"/>
                </a:lnTo>
                <a:cubicBezTo>
                  <a:pt x="3940810" y="4239399"/>
                  <a:pt x="3940162" y="4237304"/>
                  <a:pt x="3938867" y="4236008"/>
                </a:cubicBezTo>
                <a:cubicBezTo>
                  <a:pt x="3937572" y="4234713"/>
                  <a:pt x="3935476" y="4234065"/>
                  <a:pt x="3932581" y="4234065"/>
                </a:cubicBezTo>
                <a:close/>
                <a:moveTo>
                  <a:pt x="3678606" y="4234065"/>
                </a:moveTo>
                <a:cubicBezTo>
                  <a:pt x="3675558" y="4234065"/>
                  <a:pt x="3673082" y="4234675"/>
                  <a:pt x="3671177" y="4235894"/>
                </a:cubicBezTo>
                <a:cubicBezTo>
                  <a:pt x="3669272" y="4237113"/>
                  <a:pt x="3667862" y="4239018"/>
                  <a:pt x="3666948" y="4241609"/>
                </a:cubicBezTo>
                <a:lnTo>
                  <a:pt x="3647059" y="4293501"/>
                </a:lnTo>
                <a:cubicBezTo>
                  <a:pt x="3644011" y="4301426"/>
                  <a:pt x="3641763" y="4308360"/>
                  <a:pt x="3640315" y="4314304"/>
                </a:cubicBezTo>
                <a:cubicBezTo>
                  <a:pt x="3638868" y="4320247"/>
                  <a:pt x="3638144" y="4325505"/>
                  <a:pt x="3638144" y="4330077"/>
                </a:cubicBezTo>
                <a:lnTo>
                  <a:pt x="3638144" y="4390428"/>
                </a:lnTo>
                <a:cubicBezTo>
                  <a:pt x="3638144" y="4393323"/>
                  <a:pt x="3638792" y="4395419"/>
                  <a:pt x="3640087" y="4396714"/>
                </a:cubicBezTo>
                <a:cubicBezTo>
                  <a:pt x="3641382" y="4398009"/>
                  <a:pt x="3643478" y="4398657"/>
                  <a:pt x="3646374" y="4398657"/>
                </a:cubicBezTo>
                <a:lnTo>
                  <a:pt x="3679977" y="4398657"/>
                </a:lnTo>
                <a:cubicBezTo>
                  <a:pt x="3682873" y="4398657"/>
                  <a:pt x="3684969" y="4398009"/>
                  <a:pt x="3686264" y="4396714"/>
                </a:cubicBezTo>
                <a:cubicBezTo>
                  <a:pt x="3687559" y="4395419"/>
                  <a:pt x="3688207" y="4393323"/>
                  <a:pt x="3688207" y="4390428"/>
                </a:cubicBezTo>
                <a:lnTo>
                  <a:pt x="3688207" y="4358424"/>
                </a:lnTo>
                <a:lnTo>
                  <a:pt x="3728670" y="4358424"/>
                </a:lnTo>
                <a:lnTo>
                  <a:pt x="3728670" y="4390428"/>
                </a:lnTo>
                <a:cubicBezTo>
                  <a:pt x="3728670" y="4393323"/>
                  <a:pt x="3729393" y="4395419"/>
                  <a:pt x="3730841" y="4396714"/>
                </a:cubicBezTo>
                <a:cubicBezTo>
                  <a:pt x="3732289" y="4398009"/>
                  <a:pt x="3734537" y="4398657"/>
                  <a:pt x="3737585" y="4398657"/>
                </a:cubicBezTo>
                <a:lnTo>
                  <a:pt x="3772103" y="4398657"/>
                </a:lnTo>
                <a:cubicBezTo>
                  <a:pt x="3774999" y="4398657"/>
                  <a:pt x="3777095" y="4398009"/>
                  <a:pt x="3778390" y="4396714"/>
                </a:cubicBezTo>
                <a:cubicBezTo>
                  <a:pt x="3779686" y="4395419"/>
                  <a:pt x="3780333" y="4393323"/>
                  <a:pt x="3780333" y="4390428"/>
                </a:cubicBezTo>
                <a:lnTo>
                  <a:pt x="3780333" y="4330077"/>
                </a:lnTo>
                <a:cubicBezTo>
                  <a:pt x="3780333" y="4325505"/>
                  <a:pt x="3779609" y="4320247"/>
                  <a:pt x="3778162" y="4314304"/>
                </a:cubicBezTo>
                <a:cubicBezTo>
                  <a:pt x="3776713" y="4308360"/>
                  <a:pt x="3774466" y="4301426"/>
                  <a:pt x="3771418" y="4293501"/>
                </a:cubicBezTo>
                <a:lnTo>
                  <a:pt x="3751529" y="4241609"/>
                </a:lnTo>
                <a:cubicBezTo>
                  <a:pt x="3750615" y="4239018"/>
                  <a:pt x="3749205" y="4237113"/>
                  <a:pt x="3747300" y="4235894"/>
                </a:cubicBezTo>
                <a:cubicBezTo>
                  <a:pt x="3745395" y="4234675"/>
                  <a:pt x="3742995" y="4234065"/>
                  <a:pt x="3740099" y="4234065"/>
                </a:cubicBezTo>
                <a:close/>
                <a:moveTo>
                  <a:pt x="3459302" y="4234065"/>
                </a:moveTo>
                <a:cubicBezTo>
                  <a:pt x="3456407" y="4234065"/>
                  <a:pt x="3454311" y="4234713"/>
                  <a:pt x="3453016" y="4236008"/>
                </a:cubicBezTo>
                <a:cubicBezTo>
                  <a:pt x="3451720" y="4237304"/>
                  <a:pt x="3451073" y="4239399"/>
                  <a:pt x="3451073" y="4242295"/>
                </a:cubicBezTo>
                <a:lnTo>
                  <a:pt x="3451073" y="4390428"/>
                </a:lnTo>
                <a:cubicBezTo>
                  <a:pt x="3451073" y="4393323"/>
                  <a:pt x="3451720" y="4395419"/>
                  <a:pt x="3453016" y="4396714"/>
                </a:cubicBezTo>
                <a:cubicBezTo>
                  <a:pt x="3454311" y="4398009"/>
                  <a:pt x="3456407" y="4398657"/>
                  <a:pt x="3459302" y="4398657"/>
                </a:cubicBezTo>
                <a:lnTo>
                  <a:pt x="3493364" y="4398657"/>
                </a:lnTo>
                <a:cubicBezTo>
                  <a:pt x="3496259" y="4398657"/>
                  <a:pt x="3498355" y="4398009"/>
                  <a:pt x="3499650" y="4396714"/>
                </a:cubicBezTo>
                <a:cubicBezTo>
                  <a:pt x="3500946" y="4395419"/>
                  <a:pt x="3501593" y="4393323"/>
                  <a:pt x="3501593" y="4390428"/>
                </a:cubicBezTo>
                <a:lnTo>
                  <a:pt x="3501593" y="4309960"/>
                </a:lnTo>
                <a:lnTo>
                  <a:pt x="3515081" y="4334878"/>
                </a:lnTo>
                <a:cubicBezTo>
                  <a:pt x="3516452" y="4337469"/>
                  <a:pt x="3518091" y="4339336"/>
                  <a:pt x="3519996" y="4340479"/>
                </a:cubicBezTo>
                <a:cubicBezTo>
                  <a:pt x="3521901" y="4341621"/>
                  <a:pt x="3524301" y="4342193"/>
                  <a:pt x="3527197" y="4342193"/>
                </a:cubicBezTo>
                <a:lnTo>
                  <a:pt x="3536341" y="4342193"/>
                </a:lnTo>
                <a:cubicBezTo>
                  <a:pt x="3539236" y="4342193"/>
                  <a:pt x="3541636" y="4341621"/>
                  <a:pt x="3543542" y="4340479"/>
                </a:cubicBezTo>
                <a:cubicBezTo>
                  <a:pt x="3545447" y="4339336"/>
                  <a:pt x="3547085" y="4337469"/>
                  <a:pt x="3548456" y="4334878"/>
                </a:cubicBezTo>
                <a:lnTo>
                  <a:pt x="3561944" y="4309960"/>
                </a:lnTo>
                <a:lnTo>
                  <a:pt x="3561944" y="4390428"/>
                </a:lnTo>
                <a:cubicBezTo>
                  <a:pt x="3561944" y="4393323"/>
                  <a:pt x="3562592" y="4395419"/>
                  <a:pt x="3563887" y="4396714"/>
                </a:cubicBezTo>
                <a:cubicBezTo>
                  <a:pt x="3565182" y="4398009"/>
                  <a:pt x="3567278" y="4398657"/>
                  <a:pt x="3570173" y="4398657"/>
                </a:cubicBezTo>
                <a:lnTo>
                  <a:pt x="3605378" y="4398657"/>
                </a:lnTo>
                <a:cubicBezTo>
                  <a:pt x="3608273" y="4398657"/>
                  <a:pt x="3610369" y="4398009"/>
                  <a:pt x="3611664" y="4396714"/>
                </a:cubicBezTo>
                <a:cubicBezTo>
                  <a:pt x="3612960" y="4395419"/>
                  <a:pt x="3613607" y="4393323"/>
                  <a:pt x="3613607" y="4390428"/>
                </a:cubicBezTo>
                <a:lnTo>
                  <a:pt x="3613607" y="4242295"/>
                </a:lnTo>
                <a:cubicBezTo>
                  <a:pt x="3613607" y="4239399"/>
                  <a:pt x="3612960" y="4237304"/>
                  <a:pt x="3611664" y="4236008"/>
                </a:cubicBezTo>
                <a:cubicBezTo>
                  <a:pt x="3610369" y="4234713"/>
                  <a:pt x="3608273" y="4234065"/>
                  <a:pt x="3605378" y="4234065"/>
                </a:cubicBezTo>
                <a:lnTo>
                  <a:pt x="3568345" y="4234065"/>
                </a:lnTo>
                <a:cubicBezTo>
                  <a:pt x="3565906" y="4234065"/>
                  <a:pt x="3563887" y="4234599"/>
                  <a:pt x="3562287" y="4235665"/>
                </a:cubicBezTo>
                <a:cubicBezTo>
                  <a:pt x="3560686" y="4236732"/>
                  <a:pt x="3559201" y="4238485"/>
                  <a:pt x="3557829" y="4240923"/>
                </a:cubicBezTo>
                <a:lnTo>
                  <a:pt x="3537484" y="4278185"/>
                </a:lnTo>
                <a:cubicBezTo>
                  <a:pt x="3536721" y="4279557"/>
                  <a:pt x="3536074" y="4280547"/>
                  <a:pt x="3535541" y="4281157"/>
                </a:cubicBezTo>
                <a:cubicBezTo>
                  <a:pt x="3535007" y="4281766"/>
                  <a:pt x="3534283" y="4282071"/>
                  <a:pt x="3533369" y="4282071"/>
                </a:cubicBezTo>
                <a:lnTo>
                  <a:pt x="3531311" y="4282071"/>
                </a:lnTo>
                <a:cubicBezTo>
                  <a:pt x="3530397" y="4282071"/>
                  <a:pt x="3529673" y="4281766"/>
                  <a:pt x="3529140" y="4281157"/>
                </a:cubicBezTo>
                <a:cubicBezTo>
                  <a:pt x="3528606" y="4280547"/>
                  <a:pt x="3527959" y="4279557"/>
                  <a:pt x="3527197" y="4278185"/>
                </a:cubicBezTo>
                <a:lnTo>
                  <a:pt x="3506622" y="4240923"/>
                </a:lnTo>
                <a:cubicBezTo>
                  <a:pt x="3505251" y="4238485"/>
                  <a:pt x="3503765" y="4236732"/>
                  <a:pt x="3502165" y="4235665"/>
                </a:cubicBezTo>
                <a:cubicBezTo>
                  <a:pt x="3500565" y="4234599"/>
                  <a:pt x="3498545" y="4234065"/>
                  <a:pt x="3496107" y="4234065"/>
                </a:cubicBezTo>
                <a:close/>
                <a:moveTo>
                  <a:pt x="3315056" y="4234065"/>
                </a:moveTo>
                <a:cubicBezTo>
                  <a:pt x="3312160" y="4234065"/>
                  <a:pt x="3310141" y="4234713"/>
                  <a:pt x="3308998" y="4236008"/>
                </a:cubicBezTo>
                <a:cubicBezTo>
                  <a:pt x="3307855" y="4237304"/>
                  <a:pt x="3307131" y="4239399"/>
                  <a:pt x="3306826" y="4242295"/>
                </a:cubicBezTo>
                <a:lnTo>
                  <a:pt x="3303854" y="4263783"/>
                </a:lnTo>
                <a:lnTo>
                  <a:pt x="3288309" y="4263783"/>
                </a:lnTo>
                <a:cubicBezTo>
                  <a:pt x="3285414" y="4263783"/>
                  <a:pt x="3283319" y="4264431"/>
                  <a:pt x="3282023" y="4265726"/>
                </a:cubicBezTo>
                <a:cubicBezTo>
                  <a:pt x="3280728" y="4267022"/>
                  <a:pt x="3280080" y="4269117"/>
                  <a:pt x="3280080" y="4272013"/>
                </a:cubicBezTo>
                <a:lnTo>
                  <a:pt x="3280080" y="4296473"/>
                </a:lnTo>
                <a:cubicBezTo>
                  <a:pt x="3280080" y="4299369"/>
                  <a:pt x="3280728" y="4301464"/>
                  <a:pt x="3282023" y="4302759"/>
                </a:cubicBezTo>
                <a:cubicBezTo>
                  <a:pt x="3283319" y="4304055"/>
                  <a:pt x="3285414" y="4304703"/>
                  <a:pt x="3288309" y="4304703"/>
                </a:cubicBezTo>
                <a:lnTo>
                  <a:pt x="3297911" y="4304703"/>
                </a:lnTo>
                <a:lnTo>
                  <a:pt x="3294710" y="4326877"/>
                </a:lnTo>
                <a:lnTo>
                  <a:pt x="3280080" y="4326877"/>
                </a:lnTo>
                <a:cubicBezTo>
                  <a:pt x="3277184" y="4326877"/>
                  <a:pt x="3275089" y="4327524"/>
                  <a:pt x="3273793" y="4328820"/>
                </a:cubicBezTo>
                <a:cubicBezTo>
                  <a:pt x="3272498" y="4330115"/>
                  <a:pt x="3271850" y="4332211"/>
                  <a:pt x="3271850" y="4335106"/>
                </a:cubicBezTo>
                <a:lnTo>
                  <a:pt x="3271850" y="4359567"/>
                </a:lnTo>
                <a:cubicBezTo>
                  <a:pt x="3271850" y="4362462"/>
                  <a:pt x="3272498" y="4364558"/>
                  <a:pt x="3273793" y="4365853"/>
                </a:cubicBezTo>
                <a:cubicBezTo>
                  <a:pt x="3275089" y="4367149"/>
                  <a:pt x="3277184" y="4367796"/>
                  <a:pt x="3280080" y="4367796"/>
                </a:cubicBezTo>
                <a:lnTo>
                  <a:pt x="3288767" y="4367796"/>
                </a:lnTo>
                <a:lnTo>
                  <a:pt x="3285567" y="4390428"/>
                </a:lnTo>
                <a:cubicBezTo>
                  <a:pt x="3285262" y="4393323"/>
                  <a:pt x="3285833" y="4395419"/>
                  <a:pt x="3287281" y="4396714"/>
                </a:cubicBezTo>
                <a:cubicBezTo>
                  <a:pt x="3288729" y="4398009"/>
                  <a:pt x="3290900" y="4398657"/>
                  <a:pt x="3293796" y="4398657"/>
                </a:cubicBezTo>
                <a:lnTo>
                  <a:pt x="3317799" y="4398657"/>
                </a:lnTo>
                <a:cubicBezTo>
                  <a:pt x="3320695" y="4398657"/>
                  <a:pt x="3322714" y="4398009"/>
                  <a:pt x="3323857" y="4396714"/>
                </a:cubicBezTo>
                <a:cubicBezTo>
                  <a:pt x="3325000" y="4395419"/>
                  <a:pt x="3325724" y="4393323"/>
                  <a:pt x="3326029" y="4390428"/>
                </a:cubicBezTo>
                <a:lnTo>
                  <a:pt x="3329229" y="4367796"/>
                </a:lnTo>
                <a:lnTo>
                  <a:pt x="3355061" y="4367796"/>
                </a:lnTo>
                <a:lnTo>
                  <a:pt x="3351860" y="4390428"/>
                </a:lnTo>
                <a:cubicBezTo>
                  <a:pt x="3351556" y="4393323"/>
                  <a:pt x="3352127" y="4395419"/>
                  <a:pt x="3353575" y="4396714"/>
                </a:cubicBezTo>
                <a:cubicBezTo>
                  <a:pt x="3355023" y="4398009"/>
                  <a:pt x="3357194" y="4398657"/>
                  <a:pt x="3360090" y="4398657"/>
                </a:cubicBezTo>
                <a:lnTo>
                  <a:pt x="3384093" y="4398657"/>
                </a:lnTo>
                <a:cubicBezTo>
                  <a:pt x="3386989" y="4398657"/>
                  <a:pt x="3389008" y="4398009"/>
                  <a:pt x="3390151" y="4396714"/>
                </a:cubicBezTo>
                <a:cubicBezTo>
                  <a:pt x="3391294" y="4395419"/>
                  <a:pt x="3392018" y="4393323"/>
                  <a:pt x="3392323" y="4390428"/>
                </a:cubicBezTo>
                <a:lnTo>
                  <a:pt x="3395523" y="4367796"/>
                </a:lnTo>
                <a:lnTo>
                  <a:pt x="3410839" y="4367796"/>
                </a:lnTo>
                <a:cubicBezTo>
                  <a:pt x="3413735" y="4367796"/>
                  <a:pt x="3415830" y="4367149"/>
                  <a:pt x="3417126" y="4365853"/>
                </a:cubicBezTo>
                <a:cubicBezTo>
                  <a:pt x="3418421" y="4364558"/>
                  <a:pt x="3419069" y="4362462"/>
                  <a:pt x="3419069" y="4359567"/>
                </a:cubicBezTo>
                <a:lnTo>
                  <a:pt x="3419069" y="4335106"/>
                </a:lnTo>
                <a:cubicBezTo>
                  <a:pt x="3419069" y="4332211"/>
                  <a:pt x="3418421" y="4330115"/>
                  <a:pt x="3417126" y="4328820"/>
                </a:cubicBezTo>
                <a:cubicBezTo>
                  <a:pt x="3415830" y="4327524"/>
                  <a:pt x="3413735" y="4326877"/>
                  <a:pt x="3410839" y="4326877"/>
                </a:cubicBezTo>
                <a:lnTo>
                  <a:pt x="3401466" y="4326877"/>
                </a:lnTo>
                <a:lnTo>
                  <a:pt x="3404667" y="4304703"/>
                </a:lnTo>
                <a:lnTo>
                  <a:pt x="3419069" y="4304703"/>
                </a:lnTo>
                <a:cubicBezTo>
                  <a:pt x="3421964" y="4304703"/>
                  <a:pt x="3424060" y="4304055"/>
                  <a:pt x="3425355" y="4302759"/>
                </a:cubicBezTo>
                <a:cubicBezTo>
                  <a:pt x="3426651" y="4301464"/>
                  <a:pt x="3427298" y="4299369"/>
                  <a:pt x="3427298" y="4296473"/>
                </a:cubicBezTo>
                <a:lnTo>
                  <a:pt x="3427298" y="4272013"/>
                </a:lnTo>
                <a:cubicBezTo>
                  <a:pt x="3427298" y="4269117"/>
                  <a:pt x="3426651" y="4267022"/>
                  <a:pt x="3425355" y="4265726"/>
                </a:cubicBezTo>
                <a:cubicBezTo>
                  <a:pt x="3424060" y="4264431"/>
                  <a:pt x="3421964" y="4263783"/>
                  <a:pt x="3419069" y="4263783"/>
                </a:cubicBezTo>
                <a:lnTo>
                  <a:pt x="3410611" y="4263783"/>
                </a:lnTo>
                <a:lnTo>
                  <a:pt x="3413582" y="4242295"/>
                </a:lnTo>
                <a:cubicBezTo>
                  <a:pt x="3413887" y="4239399"/>
                  <a:pt x="3413316" y="4237304"/>
                  <a:pt x="3411868" y="4236008"/>
                </a:cubicBezTo>
                <a:cubicBezTo>
                  <a:pt x="3410420" y="4234713"/>
                  <a:pt x="3408248" y="4234065"/>
                  <a:pt x="3405353" y="4234065"/>
                </a:cubicBezTo>
                <a:lnTo>
                  <a:pt x="3381350" y="4234065"/>
                </a:lnTo>
                <a:cubicBezTo>
                  <a:pt x="3378454" y="4234065"/>
                  <a:pt x="3376435" y="4234713"/>
                  <a:pt x="3375292" y="4236008"/>
                </a:cubicBezTo>
                <a:cubicBezTo>
                  <a:pt x="3374149" y="4237304"/>
                  <a:pt x="3373425" y="4239399"/>
                  <a:pt x="3373120" y="4242295"/>
                </a:cubicBezTo>
                <a:lnTo>
                  <a:pt x="3370148" y="4263783"/>
                </a:lnTo>
                <a:lnTo>
                  <a:pt x="3344317" y="4263783"/>
                </a:lnTo>
                <a:lnTo>
                  <a:pt x="3347289" y="4242295"/>
                </a:lnTo>
                <a:cubicBezTo>
                  <a:pt x="3347593" y="4239399"/>
                  <a:pt x="3347022" y="4237304"/>
                  <a:pt x="3345574" y="4236008"/>
                </a:cubicBezTo>
                <a:cubicBezTo>
                  <a:pt x="3344126" y="4234713"/>
                  <a:pt x="3341954" y="4234065"/>
                  <a:pt x="3339059" y="4234065"/>
                </a:cubicBezTo>
                <a:close/>
                <a:moveTo>
                  <a:pt x="4672178" y="4230636"/>
                </a:moveTo>
                <a:cubicBezTo>
                  <a:pt x="4658004" y="4230636"/>
                  <a:pt x="4646270" y="4231779"/>
                  <a:pt x="4636973" y="4234065"/>
                </a:cubicBezTo>
                <a:cubicBezTo>
                  <a:pt x="4627677" y="4236351"/>
                  <a:pt x="4620400" y="4239552"/>
                  <a:pt x="4615142" y="4243666"/>
                </a:cubicBezTo>
                <a:cubicBezTo>
                  <a:pt x="4609884" y="4247781"/>
                  <a:pt x="4606226" y="4252696"/>
                  <a:pt x="4604169" y="4258411"/>
                </a:cubicBezTo>
                <a:cubicBezTo>
                  <a:pt x="4602112" y="4264126"/>
                  <a:pt x="4601084" y="4270489"/>
                  <a:pt x="4601084" y="4277499"/>
                </a:cubicBezTo>
                <a:lnTo>
                  <a:pt x="4601084" y="4355452"/>
                </a:lnTo>
                <a:cubicBezTo>
                  <a:pt x="4601084" y="4362462"/>
                  <a:pt x="4602112" y="4368825"/>
                  <a:pt x="4604169" y="4374540"/>
                </a:cubicBezTo>
                <a:cubicBezTo>
                  <a:pt x="4606226" y="4380255"/>
                  <a:pt x="4609884" y="4385132"/>
                  <a:pt x="4615142" y="4389170"/>
                </a:cubicBezTo>
                <a:cubicBezTo>
                  <a:pt x="4620400" y="4393209"/>
                  <a:pt x="4627677" y="4396371"/>
                  <a:pt x="4636973" y="4398657"/>
                </a:cubicBezTo>
                <a:cubicBezTo>
                  <a:pt x="4646270" y="4400943"/>
                  <a:pt x="4658004" y="4402086"/>
                  <a:pt x="4672178" y="4402086"/>
                </a:cubicBezTo>
                <a:cubicBezTo>
                  <a:pt x="4686351" y="4402086"/>
                  <a:pt x="4698048" y="4400943"/>
                  <a:pt x="4707268" y="4398657"/>
                </a:cubicBezTo>
                <a:cubicBezTo>
                  <a:pt x="4716488" y="4396371"/>
                  <a:pt x="4723727" y="4393209"/>
                  <a:pt x="4728985" y="4389170"/>
                </a:cubicBezTo>
                <a:cubicBezTo>
                  <a:pt x="4734242" y="4385132"/>
                  <a:pt x="4737900" y="4380255"/>
                  <a:pt x="4739958" y="4374540"/>
                </a:cubicBezTo>
                <a:cubicBezTo>
                  <a:pt x="4742016" y="4368825"/>
                  <a:pt x="4743044" y="4362462"/>
                  <a:pt x="4743044" y="4355452"/>
                </a:cubicBezTo>
                <a:lnTo>
                  <a:pt x="4743044" y="4277499"/>
                </a:lnTo>
                <a:cubicBezTo>
                  <a:pt x="4743044" y="4270489"/>
                  <a:pt x="4742016" y="4264126"/>
                  <a:pt x="4739958" y="4258411"/>
                </a:cubicBezTo>
                <a:cubicBezTo>
                  <a:pt x="4737900" y="4252696"/>
                  <a:pt x="4734242" y="4247781"/>
                  <a:pt x="4728985" y="4243666"/>
                </a:cubicBezTo>
                <a:cubicBezTo>
                  <a:pt x="4723727" y="4239552"/>
                  <a:pt x="4716488" y="4236351"/>
                  <a:pt x="4707268" y="4234065"/>
                </a:cubicBezTo>
                <a:cubicBezTo>
                  <a:pt x="4698048" y="4231779"/>
                  <a:pt x="4686351" y="4230636"/>
                  <a:pt x="4672178" y="4230636"/>
                </a:cubicBezTo>
                <a:close/>
                <a:moveTo>
                  <a:pt x="4465219" y="3570516"/>
                </a:moveTo>
                <a:lnTo>
                  <a:pt x="4482364" y="3570516"/>
                </a:lnTo>
                <a:cubicBezTo>
                  <a:pt x="4485107" y="3570516"/>
                  <a:pt x="4487507" y="3571430"/>
                  <a:pt x="4489565" y="3573259"/>
                </a:cubicBezTo>
                <a:cubicBezTo>
                  <a:pt x="4491622" y="3575088"/>
                  <a:pt x="4493565" y="3578059"/>
                  <a:pt x="4495394" y="3582174"/>
                </a:cubicBezTo>
                <a:lnTo>
                  <a:pt x="4527627" y="3686416"/>
                </a:lnTo>
                <a:lnTo>
                  <a:pt x="4419956" y="3686416"/>
                </a:lnTo>
                <a:lnTo>
                  <a:pt x="4452188" y="3582174"/>
                </a:lnTo>
                <a:cubicBezTo>
                  <a:pt x="4454017" y="3578059"/>
                  <a:pt x="4455960" y="3575088"/>
                  <a:pt x="4458018" y="3573259"/>
                </a:cubicBezTo>
                <a:cubicBezTo>
                  <a:pt x="4460075" y="3571430"/>
                  <a:pt x="4462476" y="3570516"/>
                  <a:pt x="4465219" y="3570516"/>
                </a:cubicBezTo>
                <a:close/>
                <a:moveTo>
                  <a:pt x="7914030" y="3561600"/>
                </a:moveTo>
                <a:cubicBezTo>
                  <a:pt x="7937347" y="3561600"/>
                  <a:pt x="7952321" y="3564686"/>
                  <a:pt x="7958950" y="3570858"/>
                </a:cubicBezTo>
                <a:cubicBezTo>
                  <a:pt x="7965580" y="3577031"/>
                  <a:pt x="7968894" y="3584460"/>
                  <a:pt x="7968894" y="3593147"/>
                </a:cubicBezTo>
                <a:lnTo>
                  <a:pt x="7968894" y="3777627"/>
                </a:lnTo>
                <a:cubicBezTo>
                  <a:pt x="7968894" y="3786771"/>
                  <a:pt x="7965580" y="3794429"/>
                  <a:pt x="7958950" y="3800601"/>
                </a:cubicBezTo>
                <a:cubicBezTo>
                  <a:pt x="7952321" y="3806774"/>
                  <a:pt x="7937347" y="3809860"/>
                  <a:pt x="7914030" y="3809860"/>
                </a:cubicBezTo>
                <a:cubicBezTo>
                  <a:pt x="7890713" y="3809860"/>
                  <a:pt x="7875740" y="3806774"/>
                  <a:pt x="7869110" y="3800601"/>
                </a:cubicBezTo>
                <a:cubicBezTo>
                  <a:pt x="7862481" y="3794429"/>
                  <a:pt x="7859166" y="3786771"/>
                  <a:pt x="7859166" y="3777627"/>
                </a:cubicBezTo>
                <a:lnTo>
                  <a:pt x="7859166" y="3593147"/>
                </a:lnTo>
                <a:cubicBezTo>
                  <a:pt x="7859166" y="3584460"/>
                  <a:pt x="7862481" y="3577031"/>
                  <a:pt x="7869110" y="3570858"/>
                </a:cubicBezTo>
                <a:cubicBezTo>
                  <a:pt x="7875740" y="3564686"/>
                  <a:pt x="7890713" y="3561600"/>
                  <a:pt x="7914030" y="3561600"/>
                </a:cubicBezTo>
                <a:close/>
                <a:moveTo>
                  <a:pt x="3913835" y="3561600"/>
                </a:moveTo>
                <a:lnTo>
                  <a:pt x="3965270" y="3561600"/>
                </a:lnTo>
                <a:cubicBezTo>
                  <a:pt x="3977158" y="3561600"/>
                  <a:pt x="3985159" y="3564686"/>
                  <a:pt x="3989273" y="3570858"/>
                </a:cubicBezTo>
                <a:cubicBezTo>
                  <a:pt x="3993388" y="3577031"/>
                  <a:pt x="3995446" y="3584689"/>
                  <a:pt x="3995446" y="3593833"/>
                </a:cubicBezTo>
                <a:lnTo>
                  <a:pt x="3995446" y="3617150"/>
                </a:lnTo>
                <a:cubicBezTo>
                  <a:pt x="3995446" y="3626294"/>
                  <a:pt x="3993388" y="3633952"/>
                  <a:pt x="3989273" y="3640124"/>
                </a:cubicBezTo>
                <a:cubicBezTo>
                  <a:pt x="3985159" y="3646297"/>
                  <a:pt x="3977158" y="3649383"/>
                  <a:pt x="3965270" y="3649383"/>
                </a:cubicBezTo>
                <a:lnTo>
                  <a:pt x="3913835" y="3649383"/>
                </a:lnTo>
                <a:close/>
                <a:moveTo>
                  <a:pt x="4441215" y="3506736"/>
                </a:moveTo>
                <a:cubicBezTo>
                  <a:pt x="4427500" y="3506736"/>
                  <a:pt x="4417898" y="3510737"/>
                  <a:pt x="4412412" y="3518738"/>
                </a:cubicBezTo>
                <a:cubicBezTo>
                  <a:pt x="4406926" y="3526739"/>
                  <a:pt x="4401896" y="3536454"/>
                  <a:pt x="4397324" y="3547884"/>
                </a:cubicBezTo>
                <a:lnTo>
                  <a:pt x="4353433" y="3660355"/>
                </a:lnTo>
                <a:cubicBezTo>
                  <a:pt x="4350233" y="3669499"/>
                  <a:pt x="4347604" y="3679329"/>
                  <a:pt x="4345546" y="3689845"/>
                </a:cubicBezTo>
                <a:cubicBezTo>
                  <a:pt x="4343489" y="3700360"/>
                  <a:pt x="4342460" y="3711790"/>
                  <a:pt x="4342460" y="3724135"/>
                </a:cubicBezTo>
                <a:lnTo>
                  <a:pt x="4342460" y="3745395"/>
                </a:lnTo>
                <a:lnTo>
                  <a:pt x="4609922" y="3745395"/>
                </a:lnTo>
                <a:lnTo>
                  <a:pt x="4609922" y="3724135"/>
                </a:lnTo>
                <a:cubicBezTo>
                  <a:pt x="4609922" y="3711790"/>
                  <a:pt x="4608894" y="3700360"/>
                  <a:pt x="4606836" y="3689845"/>
                </a:cubicBezTo>
                <a:cubicBezTo>
                  <a:pt x="4604779" y="3679329"/>
                  <a:pt x="4602150" y="3669499"/>
                  <a:pt x="4598949" y="3660355"/>
                </a:cubicBezTo>
                <a:lnTo>
                  <a:pt x="4551629" y="3548570"/>
                </a:lnTo>
                <a:cubicBezTo>
                  <a:pt x="4546600" y="3536683"/>
                  <a:pt x="4541342" y="3526739"/>
                  <a:pt x="4535856" y="3518738"/>
                </a:cubicBezTo>
                <a:cubicBezTo>
                  <a:pt x="4530370" y="3510737"/>
                  <a:pt x="4521226" y="3506736"/>
                  <a:pt x="4508424" y="3506736"/>
                </a:cubicBezTo>
                <a:close/>
                <a:moveTo>
                  <a:pt x="3839769" y="3506736"/>
                </a:moveTo>
                <a:lnTo>
                  <a:pt x="3839769" y="3704932"/>
                </a:lnTo>
                <a:lnTo>
                  <a:pt x="3989273" y="3704932"/>
                </a:lnTo>
                <a:cubicBezTo>
                  <a:pt x="4017620" y="3704932"/>
                  <a:pt x="4036594" y="3698074"/>
                  <a:pt x="4046195" y="3684358"/>
                </a:cubicBezTo>
                <a:cubicBezTo>
                  <a:pt x="4055796" y="3670642"/>
                  <a:pt x="4060597" y="3651211"/>
                  <a:pt x="4060597" y="3626065"/>
                </a:cubicBezTo>
                <a:lnTo>
                  <a:pt x="4060597" y="3578059"/>
                </a:lnTo>
                <a:cubicBezTo>
                  <a:pt x="4060597" y="3557028"/>
                  <a:pt x="4054767" y="3539883"/>
                  <a:pt x="4043109" y="3526624"/>
                </a:cubicBezTo>
                <a:cubicBezTo>
                  <a:pt x="4031450" y="3513366"/>
                  <a:pt x="4013505" y="3506736"/>
                  <a:pt x="3989273" y="3506736"/>
                </a:cubicBezTo>
                <a:close/>
                <a:moveTo>
                  <a:pt x="8693175" y="3499878"/>
                </a:moveTo>
                <a:lnTo>
                  <a:pt x="8798788" y="3499878"/>
                </a:lnTo>
                <a:cubicBezTo>
                  <a:pt x="8817534" y="3499878"/>
                  <a:pt x="8832850" y="3501821"/>
                  <a:pt x="8844736" y="3505707"/>
                </a:cubicBezTo>
                <a:cubicBezTo>
                  <a:pt x="8856624" y="3509594"/>
                  <a:pt x="8865768" y="3514851"/>
                  <a:pt x="8872168" y="3521481"/>
                </a:cubicBezTo>
                <a:cubicBezTo>
                  <a:pt x="8878570" y="3528110"/>
                  <a:pt x="8882913" y="3535768"/>
                  <a:pt x="8885198" y="3544455"/>
                </a:cubicBezTo>
                <a:cubicBezTo>
                  <a:pt x="8887485" y="3553142"/>
                  <a:pt x="8888628" y="3562515"/>
                  <a:pt x="8888628" y="3572573"/>
                </a:cubicBezTo>
                <a:lnTo>
                  <a:pt x="8888628" y="3616464"/>
                </a:lnTo>
                <a:cubicBezTo>
                  <a:pt x="8888628" y="3629266"/>
                  <a:pt x="8886227" y="3641953"/>
                  <a:pt x="8881428" y="3654526"/>
                </a:cubicBezTo>
                <a:cubicBezTo>
                  <a:pt x="8876626" y="3667099"/>
                  <a:pt x="8863939" y="3675672"/>
                  <a:pt x="8843365" y="3680244"/>
                </a:cubicBezTo>
                <a:lnTo>
                  <a:pt x="8854338" y="3680244"/>
                </a:lnTo>
                <a:cubicBezTo>
                  <a:pt x="8882684" y="3680244"/>
                  <a:pt x="8903030" y="3686644"/>
                  <a:pt x="8915374" y="3699446"/>
                </a:cubicBezTo>
                <a:cubicBezTo>
                  <a:pt x="8927718" y="3712248"/>
                  <a:pt x="8933890" y="3730536"/>
                  <a:pt x="8933890" y="3754310"/>
                </a:cubicBezTo>
                <a:lnTo>
                  <a:pt x="8933890" y="3801630"/>
                </a:lnTo>
                <a:cubicBezTo>
                  <a:pt x="8933890" y="3811689"/>
                  <a:pt x="8932748" y="3820947"/>
                  <a:pt x="8930462" y="3829405"/>
                </a:cubicBezTo>
                <a:cubicBezTo>
                  <a:pt x="8928176" y="3837863"/>
                  <a:pt x="8923946" y="3845064"/>
                  <a:pt x="8917774" y="3851008"/>
                </a:cubicBezTo>
                <a:cubicBezTo>
                  <a:pt x="8911602" y="3856951"/>
                  <a:pt x="8902572" y="3861638"/>
                  <a:pt x="8890685" y="3865067"/>
                </a:cubicBezTo>
                <a:cubicBezTo>
                  <a:pt x="8878798" y="3868496"/>
                  <a:pt x="8863254" y="3870210"/>
                  <a:pt x="8844051" y="3870210"/>
                </a:cubicBezTo>
                <a:lnTo>
                  <a:pt x="8693175" y="3870210"/>
                </a:lnTo>
                <a:lnTo>
                  <a:pt x="8693175" y="3863352"/>
                </a:lnTo>
                <a:lnTo>
                  <a:pt x="8844051" y="3863352"/>
                </a:lnTo>
                <a:cubicBezTo>
                  <a:pt x="8878341" y="3863352"/>
                  <a:pt x="8900744" y="3857751"/>
                  <a:pt x="8911260" y="3846550"/>
                </a:cubicBezTo>
                <a:cubicBezTo>
                  <a:pt x="8921775" y="3835349"/>
                  <a:pt x="8927032" y="3820375"/>
                  <a:pt x="8927032" y="3801630"/>
                </a:cubicBezTo>
                <a:lnTo>
                  <a:pt x="8927032" y="3754310"/>
                </a:lnTo>
                <a:cubicBezTo>
                  <a:pt x="8927032" y="3731450"/>
                  <a:pt x="8921204" y="3714305"/>
                  <a:pt x="8909545" y="3702875"/>
                </a:cubicBezTo>
                <a:cubicBezTo>
                  <a:pt x="8897886" y="3691445"/>
                  <a:pt x="8879027" y="3685730"/>
                  <a:pt x="8852966" y="3685730"/>
                </a:cubicBezTo>
                <a:lnTo>
                  <a:pt x="8748725" y="3685730"/>
                </a:lnTo>
                <a:lnTo>
                  <a:pt x="8748725" y="3678872"/>
                </a:lnTo>
                <a:lnTo>
                  <a:pt x="8805646" y="3678872"/>
                </a:lnTo>
                <a:cubicBezTo>
                  <a:pt x="8823020" y="3678872"/>
                  <a:pt x="8836736" y="3677158"/>
                  <a:pt x="8846794" y="3673729"/>
                </a:cubicBezTo>
                <a:cubicBezTo>
                  <a:pt x="8856852" y="3670299"/>
                  <a:pt x="8864511" y="3665728"/>
                  <a:pt x="8869768" y="3660012"/>
                </a:cubicBezTo>
                <a:cubicBezTo>
                  <a:pt x="8875026" y="3654297"/>
                  <a:pt x="8878341" y="3647668"/>
                  <a:pt x="8879712" y="3640124"/>
                </a:cubicBezTo>
                <a:cubicBezTo>
                  <a:pt x="8881084" y="3632581"/>
                  <a:pt x="8881770" y="3624694"/>
                  <a:pt x="8881770" y="3616464"/>
                </a:cubicBezTo>
                <a:lnTo>
                  <a:pt x="8881770" y="3569830"/>
                </a:lnTo>
                <a:cubicBezTo>
                  <a:pt x="8881770" y="3551999"/>
                  <a:pt x="8876284" y="3537026"/>
                  <a:pt x="8865311" y="3524910"/>
                </a:cubicBezTo>
                <a:cubicBezTo>
                  <a:pt x="8854338" y="3512794"/>
                  <a:pt x="8832164" y="3506736"/>
                  <a:pt x="8798788" y="3506736"/>
                </a:cubicBezTo>
                <a:lnTo>
                  <a:pt x="8693175" y="3506736"/>
                </a:lnTo>
                <a:close/>
                <a:moveTo>
                  <a:pt x="8274913" y="3499878"/>
                </a:moveTo>
                <a:lnTo>
                  <a:pt x="8412759" y="3499878"/>
                </a:lnTo>
                <a:cubicBezTo>
                  <a:pt x="8436076" y="3499878"/>
                  <a:pt x="8454136" y="3504107"/>
                  <a:pt x="8466937" y="3512565"/>
                </a:cubicBezTo>
                <a:cubicBezTo>
                  <a:pt x="8479739" y="3521024"/>
                  <a:pt x="8486140" y="3536683"/>
                  <a:pt x="8486140" y="3559543"/>
                </a:cubicBezTo>
                <a:lnTo>
                  <a:pt x="8486140" y="3621951"/>
                </a:lnTo>
                <a:cubicBezTo>
                  <a:pt x="8486140" y="3632466"/>
                  <a:pt x="8483968" y="3640696"/>
                  <a:pt x="8479624" y="3646639"/>
                </a:cubicBezTo>
                <a:cubicBezTo>
                  <a:pt x="8475281" y="3652583"/>
                  <a:pt x="8469452" y="3657155"/>
                  <a:pt x="8462136" y="3660355"/>
                </a:cubicBezTo>
                <a:lnTo>
                  <a:pt x="8302346" y="3713162"/>
                </a:lnTo>
                <a:cubicBezTo>
                  <a:pt x="8289544" y="3717734"/>
                  <a:pt x="8280628" y="3723335"/>
                  <a:pt x="8275599" y="3729964"/>
                </a:cubicBezTo>
                <a:cubicBezTo>
                  <a:pt x="8270570" y="3736593"/>
                  <a:pt x="8268055" y="3747681"/>
                  <a:pt x="8268055" y="3763225"/>
                </a:cubicBezTo>
                <a:lnTo>
                  <a:pt x="8268055" y="3863352"/>
                </a:lnTo>
                <a:lnTo>
                  <a:pt x="8501227" y="3863352"/>
                </a:lnTo>
                <a:lnTo>
                  <a:pt x="8501227" y="3870210"/>
                </a:lnTo>
                <a:lnTo>
                  <a:pt x="8261883" y="3870210"/>
                </a:lnTo>
                <a:lnTo>
                  <a:pt x="8261883" y="3763225"/>
                </a:lnTo>
                <a:cubicBezTo>
                  <a:pt x="8261883" y="3746309"/>
                  <a:pt x="8264626" y="3733850"/>
                  <a:pt x="8270113" y="3725849"/>
                </a:cubicBezTo>
                <a:cubicBezTo>
                  <a:pt x="8275599" y="3717848"/>
                  <a:pt x="8285429" y="3711562"/>
                  <a:pt x="8299602" y="3706990"/>
                </a:cubicBezTo>
                <a:lnTo>
                  <a:pt x="8459394" y="3654183"/>
                </a:lnTo>
                <a:cubicBezTo>
                  <a:pt x="8465337" y="3651897"/>
                  <a:pt x="8470138" y="3648125"/>
                  <a:pt x="8473796" y="3642868"/>
                </a:cubicBezTo>
                <a:cubicBezTo>
                  <a:pt x="8477452" y="3637610"/>
                  <a:pt x="8479282" y="3630637"/>
                  <a:pt x="8479282" y="3621951"/>
                </a:cubicBezTo>
                <a:lnTo>
                  <a:pt x="8479282" y="3559543"/>
                </a:lnTo>
                <a:cubicBezTo>
                  <a:pt x="8479282" y="3538512"/>
                  <a:pt x="8473338" y="3524453"/>
                  <a:pt x="8461450" y="3517366"/>
                </a:cubicBezTo>
                <a:cubicBezTo>
                  <a:pt x="8449564" y="3510280"/>
                  <a:pt x="8433332" y="3506736"/>
                  <a:pt x="8412759" y="3506736"/>
                </a:cubicBezTo>
                <a:lnTo>
                  <a:pt x="8274913" y="3506736"/>
                </a:lnTo>
                <a:close/>
                <a:moveTo>
                  <a:pt x="7341464" y="3499878"/>
                </a:moveTo>
                <a:lnTo>
                  <a:pt x="7479309" y="3499878"/>
                </a:lnTo>
                <a:cubicBezTo>
                  <a:pt x="7502627" y="3499878"/>
                  <a:pt x="7520686" y="3504107"/>
                  <a:pt x="7533488" y="3512565"/>
                </a:cubicBezTo>
                <a:cubicBezTo>
                  <a:pt x="7546289" y="3521024"/>
                  <a:pt x="7552690" y="3536683"/>
                  <a:pt x="7552690" y="3559543"/>
                </a:cubicBezTo>
                <a:lnTo>
                  <a:pt x="7552690" y="3621951"/>
                </a:lnTo>
                <a:cubicBezTo>
                  <a:pt x="7552690" y="3632466"/>
                  <a:pt x="7550518" y="3640696"/>
                  <a:pt x="7546175" y="3646639"/>
                </a:cubicBezTo>
                <a:cubicBezTo>
                  <a:pt x="7541831" y="3652583"/>
                  <a:pt x="7536002" y="3657155"/>
                  <a:pt x="7528687" y="3660355"/>
                </a:cubicBezTo>
                <a:lnTo>
                  <a:pt x="7368896" y="3713162"/>
                </a:lnTo>
                <a:cubicBezTo>
                  <a:pt x="7356094" y="3717734"/>
                  <a:pt x="7347179" y="3723335"/>
                  <a:pt x="7342149" y="3729964"/>
                </a:cubicBezTo>
                <a:cubicBezTo>
                  <a:pt x="7337120" y="3736593"/>
                  <a:pt x="7334606" y="3747681"/>
                  <a:pt x="7334606" y="3763225"/>
                </a:cubicBezTo>
                <a:lnTo>
                  <a:pt x="7334606" y="3863352"/>
                </a:lnTo>
                <a:lnTo>
                  <a:pt x="7567778" y="3863352"/>
                </a:lnTo>
                <a:lnTo>
                  <a:pt x="7567778" y="3870210"/>
                </a:lnTo>
                <a:lnTo>
                  <a:pt x="7328433" y="3870210"/>
                </a:lnTo>
                <a:lnTo>
                  <a:pt x="7328433" y="3763225"/>
                </a:lnTo>
                <a:cubicBezTo>
                  <a:pt x="7328433" y="3746309"/>
                  <a:pt x="7331176" y="3733850"/>
                  <a:pt x="7336663" y="3725849"/>
                </a:cubicBezTo>
                <a:cubicBezTo>
                  <a:pt x="7342149" y="3717848"/>
                  <a:pt x="7351979" y="3711562"/>
                  <a:pt x="7366153" y="3706990"/>
                </a:cubicBezTo>
                <a:lnTo>
                  <a:pt x="7525944" y="3654183"/>
                </a:lnTo>
                <a:cubicBezTo>
                  <a:pt x="7531887" y="3651897"/>
                  <a:pt x="7536688" y="3648125"/>
                  <a:pt x="7540346" y="3642868"/>
                </a:cubicBezTo>
                <a:cubicBezTo>
                  <a:pt x="7544003" y="3637610"/>
                  <a:pt x="7545832" y="3630637"/>
                  <a:pt x="7545832" y="3621951"/>
                </a:cubicBezTo>
                <a:lnTo>
                  <a:pt x="7545832" y="3559543"/>
                </a:lnTo>
                <a:cubicBezTo>
                  <a:pt x="7545832" y="3538512"/>
                  <a:pt x="7539889" y="3524453"/>
                  <a:pt x="7528001" y="3517366"/>
                </a:cubicBezTo>
                <a:cubicBezTo>
                  <a:pt x="7516114" y="3510280"/>
                  <a:pt x="7499883" y="3506736"/>
                  <a:pt x="7479309" y="3506736"/>
                </a:cubicBezTo>
                <a:lnTo>
                  <a:pt x="7341464" y="3506736"/>
                </a:lnTo>
                <a:close/>
                <a:moveTo>
                  <a:pt x="6821856" y="3499878"/>
                </a:moveTo>
                <a:lnTo>
                  <a:pt x="6940499" y="3499878"/>
                </a:lnTo>
                <a:lnTo>
                  <a:pt x="6940499" y="3506736"/>
                </a:lnTo>
                <a:lnTo>
                  <a:pt x="6821856" y="3506736"/>
                </a:lnTo>
                <a:cubicBezTo>
                  <a:pt x="6781622" y="3506736"/>
                  <a:pt x="6754419" y="3513023"/>
                  <a:pt x="6740246" y="3525596"/>
                </a:cubicBezTo>
                <a:cubicBezTo>
                  <a:pt x="6726072" y="3538169"/>
                  <a:pt x="6718986" y="3559543"/>
                  <a:pt x="6718986" y="3589718"/>
                </a:cubicBezTo>
                <a:lnTo>
                  <a:pt x="6718986" y="3781742"/>
                </a:lnTo>
                <a:cubicBezTo>
                  <a:pt x="6718986" y="3811460"/>
                  <a:pt x="6726873" y="3832491"/>
                  <a:pt x="6742646" y="3844836"/>
                </a:cubicBezTo>
                <a:cubicBezTo>
                  <a:pt x="6758419" y="3857180"/>
                  <a:pt x="6789395" y="3863352"/>
                  <a:pt x="6835572" y="3863352"/>
                </a:cubicBezTo>
                <a:lnTo>
                  <a:pt x="6965188" y="3863352"/>
                </a:lnTo>
                <a:lnTo>
                  <a:pt x="6965188" y="3732364"/>
                </a:lnTo>
                <a:lnTo>
                  <a:pt x="6972046" y="3732364"/>
                </a:lnTo>
                <a:lnTo>
                  <a:pt x="6972046" y="3870210"/>
                </a:lnTo>
                <a:lnTo>
                  <a:pt x="6835572" y="3870210"/>
                </a:lnTo>
                <a:cubicBezTo>
                  <a:pt x="6810426" y="3870210"/>
                  <a:pt x="6789852" y="3868610"/>
                  <a:pt x="6773850" y="3865410"/>
                </a:cubicBezTo>
                <a:cubicBezTo>
                  <a:pt x="6757848" y="3862209"/>
                  <a:pt x="6745275" y="3857066"/>
                  <a:pt x="6736131" y="3849979"/>
                </a:cubicBezTo>
                <a:cubicBezTo>
                  <a:pt x="6726987" y="3842892"/>
                  <a:pt x="6720700" y="3833749"/>
                  <a:pt x="6717272" y="3822547"/>
                </a:cubicBezTo>
                <a:cubicBezTo>
                  <a:pt x="6713842" y="3811346"/>
                  <a:pt x="6712128" y="3797744"/>
                  <a:pt x="6712128" y="3781742"/>
                </a:cubicBezTo>
                <a:lnTo>
                  <a:pt x="6712128" y="3589718"/>
                </a:lnTo>
                <a:cubicBezTo>
                  <a:pt x="6712128" y="3557257"/>
                  <a:pt x="6719443" y="3534168"/>
                  <a:pt x="6734073" y="3520452"/>
                </a:cubicBezTo>
                <a:cubicBezTo>
                  <a:pt x="6748704" y="3506736"/>
                  <a:pt x="6777965" y="3499878"/>
                  <a:pt x="6821856" y="3499878"/>
                </a:cubicBezTo>
                <a:close/>
                <a:moveTo>
                  <a:pt x="5762218" y="3499878"/>
                </a:moveTo>
                <a:lnTo>
                  <a:pt x="5980303" y="3499878"/>
                </a:lnTo>
                <a:lnTo>
                  <a:pt x="5980303" y="3506736"/>
                </a:lnTo>
                <a:lnTo>
                  <a:pt x="5875376" y="3506736"/>
                </a:lnTo>
                <a:lnTo>
                  <a:pt x="5875376" y="3863352"/>
                </a:lnTo>
                <a:lnTo>
                  <a:pt x="5980303" y="3863352"/>
                </a:lnTo>
                <a:lnTo>
                  <a:pt x="5980303" y="3870210"/>
                </a:lnTo>
                <a:lnTo>
                  <a:pt x="5762218" y="3870210"/>
                </a:lnTo>
                <a:lnTo>
                  <a:pt x="5762218" y="3863352"/>
                </a:lnTo>
                <a:lnTo>
                  <a:pt x="5868518" y="3863352"/>
                </a:lnTo>
                <a:lnTo>
                  <a:pt x="5868518" y="3506736"/>
                </a:lnTo>
                <a:lnTo>
                  <a:pt x="5762218" y="3506736"/>
                </a:lnTo>
                <a:close/>
                <a:moveTo>
                  <a:pt x="4828769" y="3499878"/>
                </a:moveTo>
                <a:lnTo>
                  <a:pt x="5046853" y="3499878"/>
                </a:lnTo>
                <a:lnTo>
                  <a:pt x="5046853" y="3506736"/>
                </a:lnTo>
                <a:lnTo>
                  <a:pt x="4941926" y="3506736"/>
                </a:lnTo>
                <a:lnTo>
                  <a:pt x="4941926" y="3863352"/>
                </a:lnTo>
                <a:lnTo>
                  <a:pt x="5046853" y="3863352"/>
                </a:lnTo>
                <a:lnTo>
                  <a:pt x="5046853" y="3870210"/>
                </a:lnTo>
                <a:lnTo>
                  <a:pt x="4828769" y="3870210"/>
                </a:lnTo>
                <a:lnTo>
                  <a:pt x="4828769" y="3863352"/>
                </a:lnTo>
                <a:lnTo>
                  <a:pt x="4935068" y="3863352"/>
                </a:lnTo>
                <a:lnTo>
                  <a:pt x="4935068" y="3506736"/>
                </a:lnTo>
                <a:lnTo>
                  <a:pt x="4828769" y="3506736"/>
                </a:lnTo>
                <a:close/>
                <a:moveTo>
                  <a:pt x="4441215" y="3499878"/>
                </a:moveTo>
                <a:lnTo>
                  <a:pt x="4508424" y="3499878"/>
                </a:lnTo>
                <a:cubicBezTo>
                  <a:pt x="4523511" y="3499878"/>
                  <a:pt x="4534141" y="3504222"/>
                  <a:pt x="4540314" y="3512908"/>
                </a:cubicBezTo>
                <a:cubicBezTo>
                  <a:pt x="4546486" y="3521595"/>
                  <a:pt x="4552315" y="3532568"/>
                  <a:pt x="4557802" y="3545827"/>
                </a:cubicBezTo>
                <a:lnTo>
                  <a:pt x="4605123" y="3657612"/>
                </a:lnTo>
                <a:cubicBezTo>
                  <a:pt x="4608779" y="3667671"/>
                  <a:pt x="4611637" y="3678072"/>
                  <a:pt x="4613694" y="3688816"/>
                </a:cubicBezTo>
                <a:cubicBezTo>
                  <a:pt x="4615752" y="3699560"/>
                  <a:pt x="4616780" y="3711333"/>
                  <a:pt x="4616780" y="3724135"/>
                </a:cubicBezTo>
                <a:lnTo>
                  <a:pt x="4616780" y="3870210"/>
                </a:lnTo>
                <a:lnTo>
                  <a:pt x="4609922" y="3870210"/>
                </a:lnTo>
                <a:lnTo>
                  <a:pt x="4609922" y="3752253"/>
                </a:lnTo>
                <a:lnTo>
                  <a:pt x="4342460" y="3752253"/>
                </a:lnTo>
                <a:lnTo>
                  <a:pt x="4342460" y="3870210"/>
                </a:lnTo>
                <a:lnTo>
                  <a:pt x="4335602" y="3870210"/>
                </a:lnTo>
                <a:lnTo>
                  <a:pt x="4335602" y="3724135"/>
                </a:lnTo>
                <a:cubicBezTo>
                  <a:pt x="4335602" y="3711333"/>
                  <a:pt x="4336631" y="3699560"/>
                  <a:pt x="4338688" y="3688816"/>
                </a:cubicBezTo>
                <a:cubicBezTo>
                  <a:pt x="4340746" y="3678072"/>
                  <a:pt x="4343603" y="3667671"/>
                  <a:pt x="4347261" y="3657612"/>
                </a:cubicBezTo>
                <a:lnTo>
                  <a:pt x="4391152" y="3545141"/>
                </a:lnTo>
                <a:cubicBezTo>
                  <a:pt x="4396181" y="3532339"/>
                  <a:pt x="4401896" y="3521595"/>
                  <a:pt x="4408297" y="3512908"/>
                </a:cubicBezTo>
                <a:cubicBezTo>
                  <a:pt x="4414698" y="3504222"/>
                  <a:pt x="4425671" y="3499878"/>
                  <a:pt x="4441215" y="3499878"/>
                </a:cubicBezTo>
                <a:close/>
                <a:moveTo>
                  <a:pt x="3832911" y="3499878"/>
                </a:moveTo>
                <a:lnTo>
                  <a:pt x="3989273" y="3499878"/>
                </a:lnTo>
                <a:cubicBezTo>
                  <a:pt x="4015791" y="3499878"/>
                  <a:pt x="4035451" y="3507308"/>
                  <a:pt x="4048252" y="3522167"/>
                </a:cubicBezTo>
                <a:cubicBezTo>
                  <a:pt x="4061054" y="3537026"/>
                  <a:pt x="4067455" y="3555657"/>
                  <a:pt x="4067455" y="3578059"/>
                </a:cubicBezTo>
                <a:lnTo>
                  <a:pt x="4067455" y="3625380"/>
                </a:lnTo>
                <a:cubicBezTo>
                  <a:pt x="4067455" y="3646411"/>
                  <a:pt x="4064711" y="3663670"/>
                  <a:pt x="4059225" y="3677158"/>
                </a:cubicBezTo>
                <a:cubicBezTo>
                  <a:pt x="4053738" y="3690645"/>
                  <a:pt x="4042766" y="3699903"/>
                  <a:pt x="4026306" y="3704932"/>
                </a:cubicBezTo>
                <a:lnTo>
                  <a:pt x="4033851" y="3704932"/>
                </a:lnTo>
                <a:cubicBezTo>
                  <a:pt x="4061740" y="3704932"/>
                  <a:pt x="4082542" y="3711219"/>
                  <a:pt x="4096259" y="3723792"/>
                </a:cubicBezTo>
                <a:cubicBezTo>
                  <a:pt x="4109974" y="3736365"/>
                  <a:pt x="4116832" y="3754539"/>
                  <a:pt x="4116832" y="3778313"/>
                </a:cubicBezTo>
                <a:lnTo>
                  <a:pt x="4116832" y="3870210"/>
                </a:lnTo>
                <a:lnTo>
                  <a:pt x="4109974" y="3870210"/>
                </a:lnTo>
                <a:lnTo>
                  <a:pt x="4109974" y="3778313"/>
                </a:lnTo>
                <a:cubicBezTo>
                  <a:pt x="4109974" y="3755910"/>
                  <a:pt x="4103802" y="3739108"/>
                  <a:pt x="4091457" y="3727907"/>
                </a:cubicBezTo>
                <a:cubicBezTo>
                  <a:pt x="4079113" y="3716705"/>
                  <a:pt x="4059911" y="3711105"/>
                  <a:pt x="4033851" y="3711105"/>
                </a:cubicBezTo>
                <a:lnTo>
                  <a:pt x="3839769" y="3711105"/>
                </a:lnTo>
                <a:lnTo>
                  <a:pt x="3839769" y="3870210"/>
                </a:lnTo>
                <a:lnTo>
                  <a:pt x="3832911" y="3870210"/>
                </a:lnTo>
                <a:close/>
                <a:moveTo>
                  <a:pt x="3344774" y="3499878"/>
                </a:moveTo>
                <a:lnTo>
                  <a:pt x="3632810" y="3499878"/>
                </a:lnTo>
                <a:lnTo>
                  <a:pt x="3632810" y="3506736"/>
                </a:lnTo>
                <a:lnTo>
                  <a:pt x="3492221" y="3506736"/>
                </a:lnTo>
                <a:lnTo>
                  <a:pt x="3492221" y="3870210"/>
                </a:lnTo>
                <a:lnTo>
                  <a:pt x="3485363" y="3870210"/>
                </a:lnTo>
                <a:lnTo>
                  <a:pt x="3485363" y="3506736"/>
                </a:lnTo>
                <a:lnTo>
                  <a:pt x="3344774" y="3506736"/>
                </a:lnTo>
                <a:close/>
                <a:moveTo>
                  <a:pt x="6210808" y="3499192"/>
                </a:moveTo>
                <a:cubicBezTo>
                  <a:pt x="6212637" y="3499192"/>
                  <a:pt x="6214237" y="3499650"/>
                  <a:pt x="6215609" y="3500564"/>
                </a:cubicBezTo>
                <a:cubicBezTo>
                  <a:pt x="6216980" y="3501478"/>
                  <a:pt x="6218809" y="3503079"/>
                  <a:pt x="6221095" y="3505365"/>
                </a:cubicBezTo>
                <a:lnTo>
                  <a:pt x="6473470" y="3789286"/>
                </a:lnTo>
                <a:lnTo>
                  <a:pt x="6473470" y="3499878"/>
                </a:lnTo>
                <a:lnTo>
                  <a:pt x="6480328" y="3499878"/>
                </a:lnTo>
                <a:lnTo>
                  <a:pt x="6480328" y="3870210"/>
                </a:lnTo>
                <a:lnTo>
                  <a:pt x="6473470" y="3870210"/>
                </a:lnTo>
                <a:lnTo>
                  <a:pt x="6473470" y="3799573"/>
                </a:lnTo>
                <a:lnTo>
                  <a:pt x="6214237" y="3508794"/>
                </a:lnTo>
                <a:cubicBezTo>
                  <a:pt x="6213780" y="3508336"/>
                  <a:pt x="6213208" y="3507879"/>
                  <a:pt x="6212523" y="3507422"/>
                </a:cubicBezTo>
                <a:cubicBezTo>
                  <a:pt x="6211837" y="3506965"/>
                  <a:pt x="6211265" y="3506736"/>
                  <a:pt x="6210808" y="3506736"/>
                </a:cubicBezTo>
                <a:cubicBezTo>
                  <a:pt x="6210351" y="3506736"/>
                  <a:pt x="6210008" y="3506965"/>
                  <a:pt x="6209780" y="3507422"/>
                </a:cubicBezTo>
                <a:cubicBezTo>
                  <a:pt x="6209551" y="3507879"/>
                  <a:pt x="6209437" y="3508336"/>
                  <a:pt x="6209437" y="3508794"/>
                </a:cubicBezTo>
                <a:lnTo>
                  <a:pt x="6209437" y="3870210"/>
                </a:lnTo>
                <a:lnTo>
                  <a:pt x="6202579" y="3870210"/>
                </a:lnTo>
                <a:lnTo>
                  <a:pt x="6202579" y="3507422"/>
                </a:lnTo>
                <a:cubicBezTo>
                  <a:pt x="6202579" y="3504679"/>
                  <a:pt x="6203493" y="3502621"/>
                  <a:pt x="6205322" y="3501250"/>
                </a:cubicBezTo>
                <a:cubicBezTo>
                  <a:pt x="6207150" y="3499878"/>
                  <a:pt x="6208979" y="3499192"/>
                  <a:pt x="6210808" y="3499192"/>
                </a:cubicBezTo>
                <a:close/>
                <a:moveTo>
                  <a:pt x="5277358" y="3499192"/>
                </a:moveTo>
                <a:cubicBezTo>
                  <a:pt x="5279187" y="3499192"/>
                  <a:pt x="5280787" y="3499650"/>
                  <a:pt x="5282159" y="3500564"/>
                </a:cubicBezTo>
                <a:cubicBezTo>
                  <a:pt x="5283530" y="3501478"/>
                  <a:pt x="5285359" y="3503079"/>
                  <a:pt x="5287645" y="3505365"/>
                </a:cubicBezTo>
                <a:lnTo>
                  <a:pt x="5540020" y="3789286"/>
                </a:lnTo>
                <a:lnTo>
                  <a:pt x="5540020" y="3499878"/>
                </a:lnTo>
                <a:lnTo>
                  <a:pt x="5546877" y="3499878"/>
                </a:lnTo>
                <a:lnTo>
                  <a:pt x="5546877" y="3870210"/>
                </a:lnTo>
                <a:lnTo>
                  <a:pt x="5540020" y="3870210"/>
                </a:lnTo>
                <a:lnTo>
                  <a:pt x="5540020" y="3799573"/>
                </a:lnTo>
                <a:lnTo>
                  <a:pt x="5280787" y="3508794"/>
                </a:lnTo>
                <a:cubicBezTo>
                  <a:pt x="5280330" y="3508336"/>
                  <a:pt x="5279758" y="3507879"/>
                  <a:pt x="5279073" y="3507422"/>
                </a:cubicBezTo>
                <a:cubicBezTo>
                  <a:pt x="5278387" y="3506965"/>
                  <a:pt x="5277816" y="3506736"/>
                  <a:pt x="5277358" y="3506736"/>
                </a:cubicBezTo>
                <a:cubicBezTo>
                  <a:pt x="5276902" y="3506736"/>
                  <a:pt x="5276559" y="3506965"/>
                  <a:pt x="5276329" y="3507422"/>
                </a:cubicBezTo>
                <a:cubicBezTo>
                  <a:pt x="5276101" y="3507879"/>
                  <a:pt x="5275987" y="3508336"/>
                  <a:pt x="5275987" y="3508794"/>
                </a:cubicBezTo>
                <a:lnTo>
                  <a:pt x="5275987" y="3870210"/>
                </a:lnTo>
                <a:lnTo>
                  <a:pt x="5269129" y="3870210"/>
                </a:lnTo>
                <a:lnTo>
                  <a:pt x="5269129" y="3507422"/>
                </a:lnTo>
                <a:cubicBezTo>
                  <a:pt x="5269129" y="3504679"/>
                  <a:pt x="5270043" y="3502621"/>
                  <a:pt x="5271872" y="3501250"/>
                </a:cubicBezTo>
                <a:cubicBezTo>
                  <a:pt x="5273700" y="3499878"/>
                  <a:pt x="5275530" y="3499192"/>
                  <a:pt x="5277358" y="3499192"/>
                </a:cubicBezTo>
                <a:close/>
                <a:moveTo>
                  <a:pt x="7913345" y="3498507"/>
                </a:moveTo>
                <a:cubicBezTo>
                  <a:pt x="7864424" y="3498507"/>
                  <a:pt x="7830820" y="3506279"/>
                  <a:pt x="7812532" y="3521824"/>
                </a:cubicBezTo>
                <a:cubicBezTo>
                  <a:pt x="7794244" y="3537369"/>
                  <a:pt x="7785100" y="3558171"/>
                  <a:pt x="7785100" y="3584232"/>
                </a:cubicBezTo>
                <a:lnTo>
                  <a:pt x="7785100" y="3786543"/>
                </a:lnTo>
                <a:cubicBezTo>
                  <a:pt x="7785100" y="3812603"/>
                  <a:pt x="7794244" y="3833406"/>
                  <a:pt x="7812532" y="3848950"/>
                </a:cubicBezTo>
                <a:cubicBezTo>
                  <a:pt x="7830820" y="3864495"/>
                  <a:pt x="7864424" y="3872268"/>
                  <a:pt x="7913345" y="3872268"/>
                </a:cubicBezTo>
                <a:cubicBezTo>
                  <a:pt x="7962265" y="3872268"/>
                  <a:pt x="7996098" y="3864495"/>
                  <a:pt x="8014843" y="3848950"/>
                </a:cubicBezTo>
                <a:cubicBezTo>
                  <a:pt x="8033588" y="3833406"/>
                  <a:pt x="8042961" y="3812603"/>
                  <a:pt x="8042961" y="3786543"/>
                </a:cubicBezTo>
                <a:lnTo>
                  <a:pt x="8042961" y="3584232"/>
                </a:lnTo>
                <a:cubicBezTo>
                  <a:pt x="8042961" y="3558628"/>
                  <a:pt x="8033588" y="3537940"/>
                  <a:pt x="8014843" y="3522167"/>
                </a:cubicBezTo>
                <a:cubicBezTo>
                  <a:pt x="7996098" y="3506393"/>
                  <a:pt x="7962265" y="3498507"/>
                  <a:pt x="7913345" y="3498507"/>
                </a:cubicBezTo>
                <a:close/>
                <a:moveTo>
                  <a:pt x="7913345" y="3491649"/>
                </a:moveTo>
                <a:cubicBezTo>
                  <a:pt x="7966380" y="3491649"/>
                  <a:pt x="8002384" y="3500335"/>
                  <a:pt x="8021358" y="3517709"/>
                </a:cubicBezTo>
                <a:cubicBezTo>
                  <a:pt x="8040332" y="3535083"/>
                  <a:pt x="8049819" y="3557257"/>
                  <a:pt x="8049819" y="3584232"/>
                </a:cubicBezTo>
                <a:lnTo>
                  <a:pt x="8049819" y="3786543"/>
                </a:lnTo>
                <a:cubicBezTo>
                  <a:pt x="8049819" y="3813975"/>
                  <a:pt x="8040332" y="3836263"/>
                  <a:pt x="8021358" y="3853408"/>
                </a:cubicBezTo>
                <a:cubicBezTo>
                  <a:pt x="8002384" y="3870553"/>
                  <a:pt x="7966380" y="3879126"/>
                  <a:pt x="7913345" y="3879126"/>
                </a:cubicBezTo>
                <a:cubicBezTo>
                  <a:pt x="7886827" y="3879126"/>
                  <a:pt x="7864767" y="3876840"/>
                  <a:pt x="7847165" y="3872268"/>
                </a:cubicBezTo>
                <a:cubicBezTo>
                  <a:pt x="7829563" y="3867696"/>
                  <a:pt x="7815733" y="3861409"/>
                  <a:pt x="7805674" y="3853408"/>
                </a:cubicBezTo>
                <a:cubicBezTo>
                  <a:pt x="7795616" y="3845407"/>
                  <a:pt x="7788529" y="3835692"/>
                  <a:pt x="7784414" y="3824262"/>
                </a:cubicBezTo>
                <a:cubicBezTo>
                  <a:pt x="7780300" y="3812832"/>
                  <a:pt x="7778242" y="3800259"/>
                  <a:pt x="7778242" y="3786543"/>
                </a:cubicBezTo>
                <a:lnTo>
                  <a:pt x="7778242" y="3584232"/>
                </a:lnTo>
                <a:cubicBezTo>
                  <a:pt x="7778242" y="3570516"/>
                  <a:pt x="7780300" y="3557943"/>
                  <a:pt x="7784414" y="3546513"/>
                </a:cubicBezTo>
                <a:cubicBezTo>
                  <a:pt x="7788529" y="3535083"/>
                  <a:pt x="7795616" y="3525367"/>
                  <a:pt x="7805674" y="3517366"/>
                </a:cubicBezTo>
                <a:cubicBezTo>
                  <a:pt x="7815733" y="3509365"/>
                  <a:pt x="7829563" y="3503079"/>
                  <a:pt x="7847165" y="3498507"/>
                </a:cubicBezTo>
                <a:cubicBezTo>
                  <a:pt x="7864767" y="3493935"/>
                  <a:pt x="7886827" y="3491649"/>
                  <a:pt x="7913345" y="3491649"/>
                </a:cubicBezTo>
                <a:close/>
                <a:moveTo>
                  <a:pt x="8656142" y="3438156"/>
                </a:moveTo>
                <a:cubicBezTo>
                  <a:pt x="8647455" y="3438156"/>
                  <a:pt x="8641168" y="3440099"/>
                  <a:pt x="8637282" y="3443985"/>
                </a:cubicBezTo>
                <a:cubicBezTo>
                  <a:pt x="8633396" y="3447872"/>
                  <a:pt x="8631453" y="3454158"/>
                  <a:pt x="8631453" y="3462845"/>
                </a:cubicBezTo>
                <a:lnTo>
                  <a:pt x="8631453" y="3544455"/>
                </a:lnTo>
                <a:cubicBezTo>
                  <a:pt x="8631453" y="3553142"/>
                  <a:pt x="8633396" y="3559428"/>
                  <a:pt x="8637282" y="3563315"/>
                </a:cubicBezTo>
                <a:cubicBezTo>
                  <a:pt x="8641168" y="3567201"/>
                  <a:pt x="8647455" y="3569144"/>
                  <a:pt x="8656142" y="3569144"/>
                </a:cubicBezTo>
                <a:lnTo>
                  <a:pt x="8783701" y="3569144"/>
                </a:lnTo>
                <a:cubicBezTo>
                  <a:pt x="8794674" y="3569144"/>
                  <a:pt x="8801760" y="3571201"/>
                  <a:pt x="8804960" y="3575316"/>
                </a:cubicBezTo>
                <a:cubicBezTo>
                  <a:pt x="8808161" y="3579431"/>
                  <a:pt x="8809761" y="3584232"/>
                  <a:pt x="8809761" y="3589718"/>
                </a:cubicBezTo>
                <a:lnTo>
                  <a:pt x="8809761" y="3600005"/>
                </a:lnTo>
                <a:cubicBezTo>
                  <a:pt x="8809761" y="3605491"/>
                  <a:pt x="8808161" y="3610292"/>
                  <a:pt x="8804960" y="3614407"/>
                </a:cubicBezTo>
                <a:cubicBezTo>
                  <a:pt x="8801760" y="3618522"/>
                  <a:pt x="8794674" y="3620579"/>
                  <a:pt x="8783701" y="3620579"/>
                </a:cubicBezTo>
                <a:lnTo>
                  <a:pt x="8711692" y="3620579"/>
                </a:lnTo>
                <a:cubicBezTo>
                  <a:pt x="8703005" y="3620579"/>
                  <a:pt x="8696718" y="3622522"/>
                  <a:pt x="8692832" y="3626408"/>
                </a:cubicBezTo>
                <a:cubicBezTo>
                  <a:pt x="8688946" y="3630295"/>
                  <a:pt x="8687002" y="3636581"/>
                  <a:pt x="8687002" y="3645268"/>
                </a:cubicBezTo>
                <a:lnTo>
                  <a:pt x="8687002" y="3718648"/>
                </a:lnTo>
                <a:cubicBezTo>
                  <a:pt x="8687002" y="3727335"/>
                  <a:pt x="8688946" y="3733622"/>
                  <a:pt x="8692832" y="3737508"/>
                </a:cubicBezTo>
                <a:cubicBezTo>
                  <a:pt x="8696718" y="3741394"/>
                  <a:pt x="8703005" y="3743337"/>
                  <a:pt x="8711692" y="3743337"/>
                </a:cubicBezTo>
                <a:lnTo>
                  <a:pt x="8828278" y="3743337"/>
                </a:lnTo>
                <a:cubicBezTo>
                  <a:pt x="8839250" y="3743337"/>
                  <a:pt x="8846337" y="3745280"/>
                  <a:pt x="8849538" y="3749166"/>
                </a:cubicBezTo>
                <a:cubicBezTo>
                  <a:pt x="8852738" y="3753053"/>
                  <a:pt x="8854338" y="3757739"/>
                  <a:pt x="8854338" y="3763225"/>
                </a:cubicBezTo>
                <a:lnTo>
                  <a:pt x="8854338" y="3781742"/>
                </a:lnTo>
                <a:cubicBezTo>
                  <a:pt x="8854338" y="3787228"/>
                  <a:pt x="8852738" y="3792029"/>
                  <a:pt x="8849538" y="3796144"/>
                </a:cubicBezTo>
                <a:cubicBezTo>
                  <a:pt x="8846337" y="3800259"/>
                  <a:pt x="8839250" y="3802316"/>
                  <a:pt x="8828278" y="3802316"/>
                </a:cubicBezTo>
                <a:lnTo>
                  <a:pt x="8656142" y="3802316"/>
                </a:lnTo>
                <a:cubicBezTo>
                  <a:pt x="8647455" y="3802316"/>
                  <a:pt x="8641168" y="3804259"/>
                  <a:pt x="8637282" y="3808145"/>
                </a:cubicBezTo>
                <a:cubicBezTo>
                  <a:pt x="8633396" y="3812032"/>
                  <a:pt x="8631453" y="3818318"/>
                  <a:pt x="8631453" y="3827005"/>
                </a:cubicBezTo>
                <a:lnTo>
                  <a:pt x="8631453" y="3907243"/>
                </a:lnTo>
                <a:cubicBezTo>
                  <a:pt x="8631453" y="3915930"/>
                  <a:pt x="8633396" y="3922217"/>
                  <a:pt x="8637282" y="3926103"/>
                </a:cubicBezTo>
                <a:cubicBezTo>
                  <a:pt x="8641168" y="3929989"/>
                  <a:pt x="8647455" y="3931932"/>
                  <a:pt x="8656142" y="3931932"/>
                </a:cubicBezTo>
                <a:lnTo>
                  <a:pt x="8872854" y="3931932"/>
                </a:lnTo>
                <a:cubicBezTo>
                  <a:pt x="8916746" y="3931932"/>
                  <a:pt x="8949893" y="3921759"/>
                  <a:pt x="8972295" y="3901414"/>
                </a:cubicBezTo>
                <a:cubicBezTo>
                  <a:pt x="8994698" y="3881069"/>
                  <a:pt x="9005900" y="3853294"/>
                  <a:pt x="9005900" y="3818089"/>
                </a:cubicBezTo>
                <a:lnTo>
                  <a:pt x="9005900" y="3749509"/>
                </a:lnTo>
                <a:cubicBezTo>
                  <a:pt x="9005900" y="3719334"/>
                  <a:pt x="8999613" y="3696131"/>
                  <a:pt x="8987040" y="3679901"/>
                </a:cubicBezTo>
                <a:cubicBezTo>
                  <a:pt x="8974467" y="3663670"/>
                  <a:pt x="8951950" y="3653726"/>
                  <a:pt x="8919488" y="3650068"/>
                </a:cubicBezTo>
                <a:cubicBezTo>
                  <a:pt x="8934576" y="3643668"/>
                  <a:pt x="8945092" y="3634066"/>
                  <a:pt x="8951036" y="3621265"/>
                </a:cubicBezTo>
                <a:cubicBezTo>
                  <a:pt x="8956979" y="3608463"/>
                  <a:pt x="8959951" y="3593376"/>
                  <a:pt x="8959951" y="3576002"/>
                </a:cubicBezTo>
                <a:lnTo>
                  <a:pt x="8959951" y="3536226"/>
                </a:lnTo>
                <a:cubicBezTo>
                  <a:pt x="8959951" y="3506050"/>
                  <a:pt x="8950692" y="3482162"/>
                  <a:pt x="8932176" y="3464559"/>
                </a:cubicBezTo>
                <a:cubicBezTo>
                  <a:pt x="8913659" y="3446957"/>
                  <a:pt x="8885428" y="3438156"/>
                  <a:pt x="8847480" y="3438156"/>
                </a:cubicBezTo>
                <a:close/>
                <a:moveTo>
                  <a:pt x="8237880" y="3438156"/>
                </a:moveTo>
                <a:cubicBezTo>
                  <a:pt x="8229194" y="3438156"/>
                  <a:pt x="8222907" y="3440099"/>
                  <a:pt x="8219020" y="3443985"/>
                </a:cubicBezTo>
                <a:cubicBezTo>
                  <a:pt x="8215135" y="3447872"/>
                  <a:pt x="8213191" y="3454158"/>
                  <a:pt x="8213191" y="3462845"/>
                </a:cubicBezTo>
                <a:lnTo>
                  <a:pt x="8213191" y="3543084"/>
                </a:lnTo>
                <a:cubicBezTo>
                  <a:pt x="8213191" y="3551770"/>
                  <a:pt x="8215135" y="3558057"/>
                  <a:pt x="8219020" y="3561943"/>
                </a:cubicBezTo>
                <a:cubicBezTo>
                  <a:pt x="8222907" y="3565829"/>
                  <a:pt x="8229194" y="3567772"/>
                  <a:pt x="8237880" y="3567772"/>
                </a:cubicBezTo>
                <a:lnTo>
                  <a:pt x="8386699" y="3567772"/>
                </a:lnTo>
                <a:cubicBezTo>
                  <a:pt x="8393556" y="3567772"/>
                  <a:pt x="8398357" y="3569030"/>
                  <a:pt x="8401100" y="3571544"/>
                </a:cubicBezTo>
                <a:cubicBezTo>
                  <a:pt x="8403843" y="3574059"/>
                  <a:pt x="8405215" y="3578745"/>
                  <a:pt x="8405215" y="3585603"/>
                </a:cubicBezTo>
                <a:cubicBezTo>
                  <a:pt x="8405215" y="3592918"/>
                  <a:pt x="8403958" y="3598405"/>
                  <a:pt x="8401444" y="3602062"/>
                </a:cubicBezTo>
                <a:cubicBezTo>
                  <a:pt x="8398928" y="3605720"/>
                  <a:pt x="8394014" y="3608463"/>
                  <a:pt x="8386699" y="3610292"/>
                </a:cubicBezTo>
                <a:lnTo>
                  <a:pt x="8294801" y="3639096"/>
                </a:lnTo>
                <a:cubicBezTo>
                  <a:pt x="8279257" y="3643668"/>
                  <a:pt x="8264855" y="3649154"/>
                  <a:pt x="8251596" y="3655555"/>
                </a:cubicBezTo>
                <a:cubicBezTo>
                  <a:pt x="8238337" y="3661956"/>
                  <a:pt x="8226907" y="3670642"/>
                  <a:pt x="8217306" y="3681615"/>
                </a:cubicBezTo>
                <a:cubicBezTo>
                  <a:pt x="8207705" y="3692588"/>
                  <a:pt x="8200276" y="3706647"/>
                  <a:pt x="8195018" y="3723792"/>
                </a:cubicBezTo>
                <a:cubicBezTo>
                  <a:pt x="8189760" y="3740937"/>
                  <a:pt x="8187131" y="3762768"/>
                  <a:pt x="8187131" y="3789286"/>
                </a:cubicBezTo>
                <a:lnTo>
                  <a:pt x="8187131" y="3907243"/>
                </a:lnTo>
                <a:cubicBezTo>
                  <a:pt x="8187131" y="3915930"/>
                  <a:pt x="8189074" y="3922217"/>
                  <a:pt x="8192960" y="3926103"/>
                </a:cubicBezTo>
                <a:cubicBezTo>
                  <a:pt x="8196847" y="3929989"/>
                  <a:pt x="8203133" y="3931932"/>
                  <a:pt x="8211820" y="3931932"/>
                </a:cubicBezTo>
                <a:lnTo>
                  <a:pt x="8538260" y="3931932"/>
                </a:lnTo>
                <a:cubicBezTo>
                  <a:pt x="8546947" y="3931932"/>
                  <a:pt x="8553234" y="3929989"/>
                  <a:pt x="8557120" y="3926103"/>
                </a:cubicBezTo>
                <a:cubicBezTo>
                  <a:pt x="8561006" y="3922217"/>
                  <a:pt x="8562949" y="3915930"/>
                  <a:pt x="8562949" y="3907243"/>
                </a:cubicBezTo>
                <a:lnTo>
                  <a:pt x="8562949" y="3827005"/>
                </a:lnTo>
                <a:cubicBezTo>
                  <a:pt x="8562949" y="3818318"/>
                  <a:pt x="8561006" y="3812032"/>
                  <a:pt x="8557120" y="3808145"/>
                </a:cubicBezTo>
                <a:cubicBezTo>
                  <a:pt x="8553234" y="3804259"/>
                  <a:pt x="8546947" y="3802316"/>
                  <a:pt x="8538260" y="3802316"/>
                </a:cubicBezTo>
                <a:lnTo>
                  <a:pt x="8342808" y="3802316"/>
                </a:lnTo>
                <a:lnTo>
                  <a:pt x="8342808" y="3787914"/>
                </a:lnTo>
                <a:cubicBezTo>
                  <a:pt x="8342808" y="3780599"/>
                  <a:pt x="8344065" y="3775798"/>
                  <a:pt x="8346579" y="3773512"/>
                </a:cubicBezTo>
                <a:cubicBezTo>
                  <a:pt x="8349094" y="3771226"/>
                  <a:pt x="8353780" y="3769169"/>
                  <a:pt x="8360638" y="3767340"/>
                </a:cubicBezTo>
                <a:lnTo>
                  <a:pt x="8453907" y="3737851"/>
                </a:lnTo>
                <a:cubicBezTo>
                  <a:pt x="8486826" y="3727792"/>
                  <a:pt x="8512886" y="3713619"/>
                  <a:pt x="8532088" y="3695331"/>
                </a:cubicBezTo>
                <a:cubicBezTo>
                  <a:pt x="8551290" y="3677043"/>
                  <a:pt x="8560892" y="3650754"/>
                  <a:pt x="8560892" y="3616464"/>
                </a:cubicBezTo>
                <a:lnTo>
                  <a:pt x="8560892" y="3551999"/>
                </a:lnTo>
                <a:cubicBezTo>
                  <a:pt x="8560892" y="3514966"/>
                  <a:pt x="8550490" y="3486734"/>
                  <a:pt x="8529688" y="3467303"/>
                </a:cubicBezTo>
                <a:cubicBezTo>
                  <a:pt x="8508886" y="3447872"/>
                  <a:pt x="8479053" y="3438156"/>
                  <a:pt x="8440191" y="3438156"/>
                </a:cubicBezTo>
                <a:close/>
                <a:moveTo>
                  <a:pt x="7304430" y="3438156"/>
                </a:moveTo>
                <a:cubicBezTo>
                  <a:pt x="7295744" y="3438156"/>
                  <a:pt x="7289457" y="3440099"/>
                  <a:pt x="7285571" y="3443985"/>
                </a:cubicBezTo>
                <a:cubicBezTo>
                  <a:pt x="7281685" y="3447872"/>
                  <a:pt x="7279742" y="3454158"/>
                  <a:pt x="7279742" y="3462845"/>
                </a:cubicBezTo>
                <a:lnTo>
                  <a:pt x="7279742" y="3543084"/>
                </a:lnTo>
                <a:cubicBezTo>
                  <a:pt x="7279742" y="3551770"/>
                  <a:pt x="7281685" y="3558057"/>
                  <a:pt x="7285571" y="3561943"/>
                </a:cubicBezTo>
                <a:cubicBezTo>
                  <a:pt x="7289457" y="3565829"/>
                  <a:pt x="7295744" y="3567772"/>
                  <a:pt x="7304430" y="3567772"/>
                </a:cubicBezTo>
                <a:lnTo>
                  <a:pt x="7453249" y="3567772"/>
                </a:lnTo>
                <a:cubicBezTo>
                  <a:pt x="7460107" y="3567772"/>
                  <a:pt x="7464908" y="3569030"/>
                  <a:pt x="7467651" y="3571544"/>
                </a:cubicBezTo>
                <a:cubicBezTo>
                  <a:pt x="7470394" y="3574059"/>
                  <a:pt x="7471766" y="3578745"/>
                  <a:pt x="7471766" y="3585603"/>
                </a:cubicBezTo>
                <a:cubicBezTo>
                  <a:pt x="7471766" y="3592918"/>
                  <a:pt x="7470508" y="3598405"/>
                  <a:pt x="7467994" y="3602062"/>
                </a:cubicBezTo>
                <a:cubicBezTo>
                  <a:pt x="7465479" y="3605720"/>
                  <a:pt x="7460564" y="3608463"/>
                  <a:pt x="7453249" y="3610292"/>
                </a:cubicBezTo>
                <a:lnTo>
                  <a:pt x="7361352" y="3639096"/>
                </a:lnTo>
                <a:cubicBezTo>
                  <a:pt x="7345807" y="3643668"/>
                  <a:pt x="7331405" y="3649154"/>
                  <a:pt x="7318146" y="3655555"/>
                </a:cubicBezTo>
                <a:cubicBezTo>
                  <a:pt x="7304887" y="3661956"/>
                  <a:pt x="7293458" y="3670642"/>
                  <a:pt x="7283856" y="3681615"/>
                </a:cubicBezTo>
                <a:cubicBezTo>
                  <a:pt x="7274255" y="3692588"/>
                  <a:pt x="7266825" y="3706647"/>
                  <a:pt x="7261568" y="3723792"/>
                </a:cubicBezTo>
                <a:cubicBezTo>
                  <a:pt x="7256310" y="3740937"/>
                  <a:pt x="7253681" y="3762768"/>
                  <a:pt x="7253681" y="3789286"/>
                </a:cubicBezTo>
                <a:lnTo>
                  <a:pt x="7253681" y="3907243"/>
                </a:lnTo>
                <a:cubicBezTo>
                  <a:pt x="7253681" y="3915930"/>
                  <a:pt x="7255624" y="3922217"/>
                  <a:pt x="7259511" y="3926103"/>
                </a:cubicBezTo>
                <a:cubicBezTo>
                  <a:pt x="7263397" y="3929989"/>
                  <a:pt x="7269683" y="3931932"/>
                  <a:pt x="7278370" y="3931932"/>
                </a:cubicBezTo>
                <a:lnTo>
                  <a:pt x="7604811" y="3931932"/>
                </a:lnTo>
                <a:cubicBezTo>
                  <a:pt x="7613498" y="3931932"/>
                  <a:pt x="7619784" y="3929989"/>
                  <a:pt x="7623670" y="3926103"/>
                </a:cubicBezTo>
                <a:cubicBezTo>
                  <a:pt x="7627556" y="3922217"/>
                  <a:pt x="7629500" y="3915930"/>
                  <a:pt x="7629500" y="3907243"/>
                </a:cubicBezTo>
                <a:lnTo>
                  <a:pt x="7629500" y="3827005"/>
                </a:lnTo>
                <a:cubicBezTo>
                  <a:pt x="7629500" y="3818318"/>
                  <a:pt x="7627556" y="3812032"/>
                  <a:pt x="7623670" y="3808145"/>
                </a:cubicBezTo>
                <a:cubicBezTo>
                  <a:pt x="7619784" y="3804259"/>
                  <a:pt x="7613498" y="3802316"/>
                  <a:pt x="7604811" y="3802316"/>
                </a:cubicBezTo>
                <a:lnTo>
                  <a:pt x="7409358" y="3802316"/>
                </a:lnTo>
                <a:lnTo>
                  <a:pt x="7409358" y="3787914"/>
                </a:lnTo>
                <a:cubicBezTo>
                  <a:pt x="7409358" y="3780599"/>
                  <a:pt x="7410615" y="3775798"/>
                  <a:pt x="7413130" y="3773512"/>
                </a:cubicBezTo>
                <a:cubicBezTo>
                  <a:pt x="7415644" y="3771226"/>
                  <a:pt x="7420331" y="3769169"/>
                  <a:pt x="7427189" y="3767340"/>
                </a:cubicBezTo>
                <a:lnTo>
                  <a:pt x="7520458" y="3737851"/>
                </a:lnTo>
                <a:cubicBezTo>
                  <a:pt x="7553376" y="3727792"/>
                  <a:pt x="7579436" y="3713619"/>
                  <a:pt x="7598639" y="3695331"/>
                </a:cubicBezTo>
                <a:cubicBezTo>
                  <a:pt x="7617841" y="3677043"/>
                  <a:pt x="7627442" y="3650754"/>
                  <a:pt x="7627442" y="3616464"/>
                </a:cubicBezTo>
                <a:lnTo>
                  <a:pt x="7627442" y="3551999"/>
                </a:lnTo>
                <a:cubicBezTo>
                  <a:pt x="7627442" y="3514966"/>
                  <a:pt x="7617041" y="3486734"/>
                  <a:pt x="7596238" y="3467303"/>
                </a:cubicBezTo>
                <a:cubicBezTo>
                  <a:pt x="7575436" y="3447872"/>
                  <a:pt x="7545603" y="3438156"/>
                  <a:pt x="7506741" y="3438156"/>
                </a:cubicBezTo>
                <a:close/>
                <a:moveTo>
                  <a:pt x="6806082" y="3438156"/>
                </a:moveTo>
                <a:cubicBezTo>
                  <a:pt x="6748932" y="3438156"/>
                  <a:pt x="6706527" y="3449586"/>
                  <a:pt x="6678867" y="3472446"/>
                </a:cubicBezTo>
                <a:cubicBezTo>
                  <a:pt x="6651206" y="3495306"/>
                  <a:pt x="6637376" y="3530511"/>
                  <a:pt x="6637376" y="3578059"/>
                </a:cubicBezTo>
                <a:lnTo>
                  <a:pt x="6637376" y="3792029"/>
                </a:lnTo>
                <a:cubicBezTo>
                  <a:pt x="6637376" y="3839578"/>
                  <a:pt x="6651206" y="3874782"/>
                  <a:pt x="6678867" y="3897642"/>
                </a:cubicBezTo>
                <a:cubicBezTo>
                  <a:pt x="6706527" y="3920502"/>
                  <a:pt x="6748932" y="3931932"/>
                  <a:pt x="6806082" y="3931932"/>
                </a:cubicBezTo>
                <a:lnTo>
                  <a:pt x="7022110" y="3931932"/>
                </a:lnTo>
                <a:cubicBezTo>
                  <a:pt x="7030796" y="3931932"/>
                  <a:pt x="7037083" y="3929989"/>
                  <a:pt x="7040969" y="3926103"/>
                </a:cubicBezTo>
                <a:cubicBezTo>
                  <a:pt x="7044855" y="3922217"/>
                  <a:pt x="7046798" y="3915930"/>
                  <a:pt x="7046798" y="3907243"/>
                </a:cubicBezTo>
                <a:lnTo>
                  <a:pt x="7046798" y="3695331"/>
                </a:lnTo>
                <a:cubicBezTo>
                  <a:pt x="7046798" y="3686644"/>
                  <a:pt x="7044855" y="3680358"/>
                  <a:pt x="7040969" y="3676472"/>
                </a:cubicBezTo>
                <a:cubicBezTo>
                  <a:pt x="7037083" y="3672585"/>
                  <a:pt x="7030796" y="3670642"/>
                  <a:pt x="7022110" y="3670642"/>
                </a:cubicBezTo>
                <a:lnTo>
                  <a:pt x="6915811" y="3670642"/>
                </a:lnTo>
                <a:cubicBezTo>
                  <a:pt x="6907124" y="3670642"/>
                  <a:pt x="6900837" y="3672585"/>
                  <a:pt x="6896951" y="3676472"/>
                </a:cubicBezTo>
                <a:cubicBezTo>
                  <a:pt x="6893065" y="3680358"/>
                  <a:pt x="6891122" y="3686644"/>
                  <a:pt x="6891122" y="3695331"/>
                </a:cubicBezTo>
                <a:lnTo>
                  <a:pt x="6891122" y="3802316"/>
                </a:lnTo>
                <a:lnTo>
                  <a:pt x="6824599" y="3802316"/>
                </a:lnTo>
                <a:cubicBezTo>
                  <a:pt x="6814083" y="3802316"/>
                  <a:pt x="6806197" y="3799573"/>
                  <a:pt x="6800939" y="3794086"/>
                </a:cubicBezTo>
                <a:cubicBezTo>
                  <a:pt x="6795681" y="3788600"/>
                  <a:pt x="6793052" y="3780142"/>
                  <a:pt x="6793052" y="3768712"/>
                </a:cubicBezTo>
                <a:lnTo>
                  <a:pt x="6793052" y="3604806"/>
                </a:lnTo>
                <a:cubicBezTo>
                  <a:pt x="6793052" y="3593376"/>
                  <a:pt x="6796481" y="3584803"/>
                  <a:pt x="6803339" y="3579088"/>
                </a:cubicBezTo>
                <a:cubicBezTo>
                  <a:pt x="6810197" y="3573373"/>
                  <a:pt x="6820713" y="3570516"/>
                  <a:pt x="6834886" y="3570516"/>
                </a:cubicBezTo>
                <a:lnTo>
                  <a:pt x="6977532" y="3570516"/>
                </a:lnTo>
                <a:cubicBezTo>
                  <a:pt x="6986219" y="3570516"/>
                  <a:pt x="6992506" y="3568572"/>
                  <a:pt x="6996392" y="3564686"/>
                </a:cubicBezTo>
                <a:cubicBezTo>
                  <a:pt x="7000278" y="3560800"/>
                  <a:pt x="7002221" y="3554514"/>
                  <a:pt x="7002221" y="3545827"/>
                </a:cubicBezTo>
                <a:lnTo>
                  <a:pt x="7002221" y="3462845"/>
                </a:lnTo>
                <a:cubicBezTo>
                  <a:pt x="7002221" y="3454158"/>
                  <a:pt x="7000278" y="3447872"/>
                  <a:pt x="6996392" y="3443985"/>
                </a:cubicBezTo>
                <a:cubicBezTo>
                  <a:pt x="6992506" y="3440099"/>
                  <a:pt x="6986219" y="3438156"/>
                  <a:pt x="6977532" y="3438156"/>
                </a:cubicBezTo>
                <a:close/>
                <a:moveTo>
                  <a:pt x="6155258" y="3438156"/>
                </a:moveTo>
                <a:cubicBezTo>
                  <a:pt x="6146571" y="3438156"/>
                  <a:pt x="6140285" y="3440099"/>
                  <a:pt x="6136399" y="3443985"/>
                </a:cubicBezTo>
                <a:cubicBezTo>
                  <a:pt x="6132512" y="3447872"/>
                  <a:pt x="6130570" y="3454158"/>
                  <a:pt x="6130570" y="3462845"/>
                </a:cubicBezTo>
                <a:lnTo>
                  <a:pt x="6130570" y="3907243"/>
                </a:lnTo>
                <a:cubicBezTo>
                  <a:pt x="6130570" y="3915930"/>
                  <a:pt x="6132512" y="3922217"/>
                  <a:pt x="6136399" y="3926103"/>
                </a:cubicBezTo>
                <a:cubicBezTo>
                  <a:pt x="6140285" y="3929989"/>
                  <a:pt x="6146571" y="3931932"/>
                  <a:pt x="6155258" y="3931932"/>
                </a:cubicBezTo>
                <a:lnTo>
                  <a:pt x="6258128" y="3931932"/>
                </a:lnTo>
                <a:cubicBezTo>
                  <a:pt x="6266815" y="3931932"/>
                  <a:pt x="6273102" y="3929989"/>
                  <a:pt x="6276988" y="3926103"/>
                </a:cubicBezTo>
                <a:cubicBezTo>
                  <a:pt x="6280874" y="3922217"/>
                  <a:pt x="6282817" y="3915930"/>
                  <a:pt x="6282817" y="3907243"/>
                </a:cubicBezTo>
                <a:lnTo>
                  <a:pt x="6282817" y="3680929"/>
                </a:lnTo>
                <a:lnTo>
                  <a:pt x="6400089" y="3822890"/>
                </a:lnTo>
                <a:lnTo>
                  <a:pt x="6400089" y="3907243"/>
                </a:lnTo>
                <a:cubicBezTo>
                  <a:pt x="6400089" y="3915930"/>
                  <a:pt x="6402032" y="3922217"/>
                  <a:pt x="6405918" y="3926103"/>
                </a:cubicBezTo>
                <a:cubicBezTo>
                  <a:pt x="6409804" y="3929989"/>
                  <a:pt x="6416091" y="3931932"/>
                  <a:pt x="6424778" y="3931932"/>
                </a:cubicBezTo>
                <a:lnTo>
                  <a:pt x="6527648" y="3931932"/>
                </a:lnTo>
                <a:cubicBezTo>
                  <a:pt x="6536334" y="3931932"/>
                  <a:pt x="6542621" y="3929989"/>
                  <a:pt x="6546507" y="3926103"/>
                </a:cubicBezTo>
                <a:cubicBezTo>
                  <a:pt x="6550393" y="3922217"/>
                  <a:pt x="6552337" y="3915930"/>
                  <a:pt x="6552337" y="3907243"/>
                </a:cubicBezTo>
                <a:lnTo>
                  <a:pt x="6552337" y="3462845"/>
                </a:lnTo>
                <a:cubicBezTo>
                  <a:pt x="6552337" y="3454158"/>
                  <a:pt x="6550393" y="3447872"/>
                  <a:pt x="6546507" y="3443985"/>
                </a:cubicBezTo>
                <a:cubicBezTo>
                  <a:pt x="6542621" y="3440099"/>
                  <a:pt x="6536334" y="3438156"/>
                  <a:pt x="6527648" y="3438156"/>
                </a:cubicBezTo>
                <a:lnTo>
                  <a:pt x="6424778" y="3438156"/>
                </a:lnTo>
                <a:cubicBezTo>
                  <a:pt x="6416091" y="3438156"/>
                  <a:pt x="6409804" y="3440099"/>
                  <a:pt x="6405918" y="3443985"/>
                </a:cubicBezTo>
                <a:cubicBezTo>
                  <a:pt x="6402032" y="3447872"/>
                  <a:pt x="6400089" y="3454158"/>
                  <a:pt x="6400089" y="3462845"/>
                </a:cubicBezTo>
                <a:lnTo>
                  <a:pt x="6400089" y="3608920"/>
                </a:lnTo>
                <a:lnTo>
                  <a:pt x="6267044" y="3456673"/>
                </a:lnTo>
                <a:cubicBezTo>
                  <a:pt x="6261100" y="3449815"/>
                  <a:pt x="6255042" y="3445014"/>
                  <a:pt x="6248870" y="3442271"/>
                </a:cubicBezTo>
                <a:cubicBezTo>
                  <a:pt x="6242698" y="3439528"/>
                  <a:pt x="6235268" y="3438156"/>
                  <a:pt x="6226581" y="3438156"/>
                </a:cubicBezTo>
                <a:close/>
                <a:moveTo>
                  <a:pt x="5725185" y="3438156"/>
                </a:moveTo>
                <a:cubicBezTo>
                  <a:pt x="5716499" y="3438156"/>
                  <a:pt x="5710212" y="3440099"/>
                  <a:pt x="5706326" y="3443985"/>
                </a:cubicBezTo>
                <a:cubicBezTo>
                  <a:pt x="5702440" y="3447872"/>
                  <a:pt x="5700497" y="3454158"/>
                  <a:pt x="5700497" y="3462845"/>
                </a:cubicBezTo>
                <a:lnTo>
                  <a:pt x="5700497" y="3545827"/>
                </a:lnTo>
                <a:cubicBezTo>
                  <a:pt x="5700497" y="3554514"/>
                  <a:pt x="5702440" y="3560800"/>
                  <a:pt x="5706326" y="3564686"/>
                </a:cubicBezTo>
                <a:cubicBezTo>
                  <a:pt x="5710212" y="3568572"/>
                  <a:pt x="5716499" y="3570516"/>
                  <a:pt x="5725185" y="3570516"/>
                </a:cubicBezTo>
                <a:lnTo>
                  <a:pt x="5793080" y="3570516"/>
                </a:lnTo>
                <a:lnTo>
                  <a:pt x="5793080" y="3800944"/>
                </a:lnTo>
                <a:lnTo>
                  <a:pt x="5725185" y="3800944"/>
                </a:lnTo>
                <a:cubicBezTo>
                  <a:pt x="5716499" y="3800944"/>
                  <a:pt x="5710212" y="3802887"/>
                  <a:pt x="5706326" y="3806774"/>
                </a:cubicBezTo>
                <a:cubicBezTo>
                  <a:pt x="5702440" y="3810660"/>
                  <a:pt x="5700497" y="3816946"/>
                  <a:pt x="5700497" y="3825633"/>
                </a:cubicBezTo>
                <a:lnTo>
                  <a:pt x="5700497" y="3907243"/>
                </a:lnTo>
                <a:cubicBezTo>
                  <a:pt x="5700497" y="3915930"/>
                  <a:pt x="5702440" y="3922217"/>
                  <a:pt x="5706326" y="3926103"/>
                </a:cubicBezTo>
                <a:cubicBezTo>
                  <a:pt x="5710212" y="3929989"/>
                  <a:pt x="5716499" y="3931932"/>
                  <a:pt x="5725185" y="3931932"/>
                </a:cubicBezTo>
                <a:lnTo>
                  <a:pt x="6017336" y="3931932"/>
                </a:lnTo>
                <a:cubicBezTo>
                  <a:pt x="6026023" y="3931932"/>
                  <a:pt x="6032310" y="3929989"/>
                  <a:pt x="6036196" y="3926103"/>
                </a:cubicBezTo>
                <a:cubicBezTo>
                  <a:pt x="6040082" y="3922217"/>
                  <a:pt x="6042025" y="3915930"/>
                  <a:pt x="6042025" y="3907243"/>
                </a:cubicBezTo>
                <a:lnTo>
                  <a:pt x="6042025" y="3825633"/>
                </a:lnTo>
                <a:cubicBezTo>
                  <a:pt x="6042025" y="3816946"/>
                  <a:pt x="6040082" y="3810660"/>
                  <a:pt x="6036196" y="3806774"/>
                </a:cubicBezTo>
                <a:cubicBezTo>
                  <a:pt x="6032310" y="3802887"/>
                  <a:pt x="6026023" y="3800944"/>
                  <a:pt x="6017336" y="3800944"/>
                </a:cubicBezTo>
                <a:lnTo>
                  <a:pt x="5950814" y="3800944"/>
                </a:lnTo>
                <a:lnTo>
                  <a:pt x="5950814" y="3570516"/>
                </a:lnTo>
                <a:lnTo>
                  <a:pt x="6017336" y="3570516"/>
                </a:lnTo>
                <a:cubicBezTo>
                  <a:pt x="6026023" y="3570516"/>
                  <a:pt x="6032310" y="3568572"/>
                  <a:pt x="6036196" y="3564686"/>
                </a:cubicBezTo>
                <a:cubicBezTo>
                  <a:pt x="6040082" y="3560800"/>
                  <a:pt x="6042025" y="3554514"/>
                  <a:pt x="6042025" y="3545827"/>
                </a:cubicBezTo>
                <a:lnTo>
                  <a:pt x="6042025" y="3462845"/>
                </a:lnTo>
                <a:cubicBezTo>
                  <a:pt x="6042025" y="3454158"/>
                  <a:pt x="6040082" y="3447872"/>
                  <a:pt x="6036196" y="3443985"/>
                </a:cubicBezTo>
                <a:cubicBezTo>
                  <a:pt x="6032310" y="3440099"/>
                  <a:pt x="6026023" y="3438156"/>
                  <a:pt x="6017336" y="3438156"/>
                </a:cubicBezTo>
                <a:close/>
                <a:moveTo>
                  <a:pt x="5221808" y="3438156"/>
                </a:moveTo>
                <a:cubicBezTo>
                  <a:pt x="5213121" y="3438156"/>
                  <a:pt x="5206835" y="3440099"/>
                  <a:pt x="5202949" y="3443985"/>
                </a:cubicBezTo>
                <a:cubicBezTo>
                  <a:pt x="5199063" y="3447872"/>
                  <a:pt x="5197120" y="3454158"/>
                  <a:pt x="5197120" y="3462845"/>
                </a:cubicBezTo>
                <a:lnTo>
                  <a:pt x="5197120" y="3907243"/>
                </a:lnTo>
                <a:cubicBezTo>
                  <a:pt x="5197120" y="3915930"/>
                  <a:pt x="5199063" y="3922217"/>
                  <a:pt x="5202949" y="3926103"/>
                </a:cubicBezTo>
                <a:cubicBezTo>
                  <a:pt x="5206835" y="3929989"/>
                  <a:pt x="5213121" y="3931932"/>
                  <a:pt x="5221808" y="3931932"/>
                </a:cubicBezTo>
                <a:lnTo>
                  <a:pt x="5324678" y="3931932"/>
                </a:lnTo>
                <a:cubicBezTo>
                  <a:pt x="5333365" y="3931932"/>
                  <a:pt x="5339652" y="3929989"/>
                  <a:pt x="5343538" y="3926103"/>
                </a:cubicBezTo>
                <a:cubicBezTo>
                  <a:pt x="5347424" y="3922217"/>
                  <a:pt x="5349367" y="3915930"/>
                  <a:pt x="5349367" y="3907243"/>
                </a:cubicBezTo>
                <a:lnTo>
                  <a:pt x="5349367" y="3680929"/>
                </a:lnTo>
                <a:lnTo>
                  <a:pt x="5466639" y="3822890"/>
                </a:lnTo>
                <a:lnTo>
                  <a:pt x="5466639" y="3907243"/>
                </a:lnTo>
                <a:cubicBezTo>
                  <a:pt x="5466639" y="3915930"/>
                  <a:pt x="5468582" y="3922217"/>
                  <a:pt x="5472468" y="3926103"/>
                </a:cubicBezTo>
                <a:cubicBezTo>
                  <a:pt x="5476354" y="3929989"/>
                  <a:pt x="5482642" y="3931932"/>
                  <a:pt x="5491328" y="3931932"/>
                </a:cubicBezTo>
                <a:lnTo>
                  <a:pt x="5594198" y="3931932"/>
                </a:lnTo>
                <a:cubicBezTo>
                  <a:pt x="5602885" y="3931932"/>
                  <a:pt x="5609171" y="3929989"/>
                  <a:pt x="5613057" y="3926103"/>
                </a:cubicBezTo>
                <a:cubicBezTo>
                  <a:pt x="5616943" y="3922217"/>
                  <a:pt x="5618887" y="3915930"/>
                  <a:pt x="5618887" y="3907243"/>
                </a:cubicBezTo>
                <a:lnTo>
                  <a:pt x="5618887" y="3462845"/>
                </a:lnTo>
                <a:cubicBezTo>
                  <a:pt x="5618887" y="3454158"/>
                  <a:pt x="5616943" y="3447872"/>
                  <a:pt x="5613057" y="3443985"/>
                </a:cubicBezTo>
                <a:cubicBezTo>
                  <a:pt x="5609171" y="3440099"/>
                  <a:pt x="5602885" y="3438156"/>
                  <a:pt x="5594198" y="3438156"/>
                </a:cubicBezTo>
                <a:lnTo>
                  <a:pt x="5491328" y="3438156"/>
                </a:lnTo>
                <a:cubicBezTo>
                  <a:pt x="5482642" y="3438156"/>
                  <a:pt x="5476354" y="3440099"/>
                  <a:pt x="5472468" y="3443985"/>
                </a:cubicBezTo>
                <a:cubicBezTo>
                  <a:pt x="5468582" y="3447872"/>
                  <a:pt x="5466639" y="3454158"/>
                  <a:pt x="5466639" y="3462845"/>
                </a:cubicBezTo>
                <a:lnTo>
                  <a:pt x="5466639" y="3608920"/>
                </a:lnTo>
                <a:lnTo>
                  <a:pt x="5333594" y="3456673"/>
                </a:lnTo>
                <a:cubicBezTo>
                  <a:pt x="5327650" y="3449815"/>
                  <a:pt x="5321592" y="3445014"/>
                  <a:pt x="5315420" y="3442271"/>
                </a:cubicBezTo>
                <a:cubicBezTo>
                  <a:pt x="5309248" y="3439528"/>
                  <a:pt x="5301818" y="3438156"/>
                  <a:pt x="5293132" y="3438156"/>
                </a:cubicBezTo>
                <a:close/>
                <a:moveTo>
                  <a:pt x="4791736" y="3438156"/>
                </a:moveTo>
                <a:cubicBezTo>
                  <a:pt x="4783049" y="3438156"/>
                  <a:pt x="4776762" y="3440099"/>
                  <a:pt x="4772876" y="3443985"/>
                </a:cubicBezTo>
                <a:cubicBezTo>
                  <a:pt x="4768990" y="3447872"/>
                  <a:pt x="4767047" y="3454158"/>
                  <a:pt x="4767047" y="3462845"/>
                </a:cubicBezTo>
                <a:lnTo>
                  <a:pt x="4767047" y="3545827"/>
                </a:lnTo>
                <a:cubicBezTo>
                  <a:pt x="4767047" y="3554514"/>
                  <a:pt x="4768990" y="3560800"/>
                  <a:pt x="4772876" y="3564686"/>
                </a:cubicBezTo>
                <a:cubicBezTo>
                  <a:pt x="4776762" y="3568572"/>
                  <a:pt x="4783049" y="3570516"/>
                  <a:pt x="4791736" y="3570516"/>
                </a:cubicBezTo>
                <a:lnTo>
                  <a:pt x="4859630" y="3570516"/>
                </a:lnTo>
                <a:lnTo>
                  <a:pt x="4859630" y="3800944"/>
                </a:lnTo>
                <a:lnTo>
                  <a:pt x="4791736" y="3800944"/>
                </a:lnTo>
                <a:cubicBezTo>
                  <a:pt x="4783049" y="3800944"/>
                  <a:pt x="4776762" y="3802887"/>
                  <a:pt x="4772876" y="3806774"/>
                </a:cubicBezTo>
                <a:cubicBezTo>
                  <a:pt x="4768990" y="3810660"/>
                  <a:pt x="4767047" y="3816946"/>
                  <a:pt x="4767047" y="3825633"/>
                </a:cubicBezTo>
                <a:lnTo>
                  <a:pt x="4767047" y="3907243"/>
                </a:lnTo>
                <a:cubicBezTo>
                  <a:pt x="4767047" y="3915930"/>
                  <a:pt x="4768990" y="3922217"/>
                  <a:pt x="4772876" y="3926103"/>
                </a:cubicBezTo>
                <a:cubicBezTo>
                  <a:pt x="4776762" y="3929989"/>
                  <a:pt x="4783049" y="3931932"/>
                  <a:pt x="4791736" y="3931932"/>
                </a:cubicBezTo>
                <a:lnTo>
                  <a:pt x="5083886" y="3931932"/>
                </a:lnTo>
                <a:cubicBezTo>
                  <a:pt x="5092573" y="3931932"/>
                  <a:pt x="5098859" y="3929989"/>
                  <a:pt x="5102746" y="3926103"/>
                </a:cubicBezTo>
                <a:cubicBezTo>
                  <a:pt x="5106632" y="3922217"/>
                  <a:pt x="5108575" y="3915930"/>
                  <a:pt x="5108575" y="3907243"/>
                </a:cubicBezTo>
                <a:lnTo>
                  <a:pt x="5108575" y="3825633"/>
                </a:lnTo>
                <a:cubicBezTo>
                  <a:pt x="5108575" y="3816946"/>
                  <a:pt x="5106632" y="3810660"/>
                  <a:pt x="5102746" y="3806774"/>
                </a:cubicBezTo>
                <a:cubicBezTo>
                  <a:pt x="5098859" y="3802887"/>
                  <a:pt x="5092573" y="3800944"/>
                  <a:pt x="5083886" y="3800944"/>
                </a:cubicBezTo>
                <a:lnTo>
                  <a:pt x="5017364" y="3800944"/>
                </a:lnTo>
                <a:lnTo>
                  <a:pt x="5017364" y="3570516"/>
                </a:lnTo>
                <a:lnTo>
                  <a:pt x="5083886" y="3570516"/>
                </a:lnTo>
                <a:cubicBezTo>
                  <a:pt x="5092573" y="3570516"/>
                  <a:pt x="5098859" y="3568572"/>
                  <a:pt x="5102746" y="3564686"/>
                </a:cubicBezTo>
                <a:cubicBezTo>
                  <a:pt x="5106632" y="3560800"/>
                  <a:pt x="5108575" y="3554514"/>
                  <a:pt x="5108575" y="3545827"/>
                </a:cubicBezTo>
                <a:lnTo>
                  <a:pt x="5108575" y="3462845"/>
                </a:lnTo>
                <a:cubicBezTo>
                  <a:pt x="5108575" y="3454158"/>
                  <a:pt x="5106632" y="3447872"/>
                  <a:pt x="5102746" y="3443985"/>
                </a:cubicBezTo>
                <a:cubicBezTo>
                  <a:pt x="5098859" y="3440099"/>
                  <a:pt x="5092573" y="3438156"/>
                  <a:pt x="5083886" y="3438156"/>
                </a:cubicBezTo>
                <a:close/>
                <a:moveTo>
                  <a:pt x="4384294" y="3438156"/>
                </a:moveTo>
                <a:cubicBezTo>
                  <a:pt x="4375150" y="3438156"/>
                  <a:pt x="4367721" y="3439985"/>
                  <a:pt x="4362006" y="3443643"/>
                </a:cubicBezTo>
                <a:cubicBezTo>
                  <a:pt x="4356291" y="3447300"/>
                  <a:pt x="4352061" y="3453015"/>
                  <a:pt x="4349318" y="3460788"/>
                </a:cubicBezTo>
                <a:lnTo>
                  <a:pt x="4289654" y="3616464"/>
                </a:lnTo>
                <a:cubicBezTo>
                  <a:pt x="4280510" y="3640239"/>
                  <a:pt x="4273766" y="3661041"/>
                  <a:pt x="4269423" y="3678872"/>
                </a:cubicBezTo>
                <a:cubicBezTo>
                  <a:pt x="4265079" y="3696703"/>
                  <a:pt x="4262907" y="3712476"/>
                  <a:pt x="4262907" y="3726192"/>
                </a:cubicBezTo>
                <a:lnTo>
                  <a:pt x="4262907" y="3907243"/>
                </a:lnTo>
                <a:cubicBezTo>
                  <a:pt x="4262907" y="3915930"/>
                  <a:pt x="4264851" y="3922217"/>
                  <a:pt x="4268737" y="3926103"/>
                </a:cubicBezTo>
                <a:cubicBezTo>
                  <a:pt x="4272623" y="3929989"/>
                  <a:pt x="4278909" y="3931932"/>
                  <a:pt x="4287596" y="3931932"/>
                </a:cubicBezTo>
                <a:lnTo>
                  <a:pt x="4388409" y="3931932"/>
                </a:lnTo>
                <a:cubicBezTo>
                  <a:pt x="4397096" y="3931932"/>
                  <a:pt x="4403382" y="3929989"/>
                  <a:pt x="4407269" y="3926103"/>
                </a:cubicBezTo>
                <a:cubicBezTo>
                  <a:pt x="4411155" y="3922217"/>
                  <a:pt x="4413098" y="3915930"/>
                  <a:pt x="4413098" y="3907243"/>
                </a:cubicBezTo>
                <a:lnTo>
                  <a:pt x="4413098" y="3811231"/>
                </a:lnTo>
                <a:lnTo>
                  <a:pt x="4534484" y="3811231"/>
                </a:lnTo>
                <a:lnTo>
                  <a:pt x="4534484" y="3907243"/>
                </a:lnTo>
                <a:cubicBezTo>
                  <a:pt x="4534484" y="3915930"/>
                  <a:pt x="4536656" y="3922217"/>
                  <a:pt x="4540999" y="3926103"/>
                </a:cubicBezTo>
                <a:cubicBezTo>
                  <a:pt x="4545343" y="3929989"/>
                  <a:pt x="4552087" y="3931932"/>
                  <a:pt x="4561231" y="3931932"/>
                </a:cubicBezTo>
                <a:lnTo>
                  <a:pt x="4664786" y="3931932"/>
                </a:lnTo>
                <a:cubicBezTo>
                  <a:pt x="4673473" y="3931932"/>
                  <a:pt x="4679760" y="3929989"/>
                  <a:pt x="4683646" y="3926103"/>
                </a:cubicBezTo>
                <a:cubicBezTo>
                  <a:pt x="4687532" y="3922217"/>
                  <a:pt x="4689475" y="3915930"/>
                  <a:pt x="4689475" y="3907243"/>
                </a:cubicBezTo>
                <a:lnTo>
                  <a:pt x="4689475" y="3726192"/>
                </a:lnTo>
                <a:cubicBezTo>
                  <a:pt x="4689475" y="3712476"/>
                  <a:pt x="4687303" y="3696703"/>
                  <a:pt x="4682960" y="3678872"/>
                </a:cubicBezTo>
                <a:cubicBezTo>
                  <a:pt x="4678617" y="3661041"/>
                  <a:pt x="4671873" y="3640239"/>
                  <a:pt x="4662729" y="3616464"/>
                </a:cubicBezTo>
                <a:lnTo>
                  <a:pt x="4603065" y="3460788"/>
                </a:lnTo>
                <a:cubicBezTo>
                  <a:pt x="4600321" y="3453015"/>
                  <a:pt x="4596092" y="3447300"/>
                  <a:pt x="4590377" y="3443643"/>
                </a:cubicBezTo>
                <a:cubicBezTo>
                  <a:pt x="4584662" y="3439985"/>
                  <a:pt x="4577461" y="3438156"/>
                  <a:pt x="4568774" y="3438156"/>
                </a:cubicBezTo>
                <a:close/>
                <a:moveTo>
                  <a:pt x="3783533" y="3438156"/>
                </a:moveTo>
                <a:cubicBezTo>
                  <a:pt x="3774847" y="3438156"/>
                  <a:pt x="3768560" y="3440099"/>
                  <a:pt x="3764674" y="3443985"/>
                </a:cubicBezTo>
                <a:cubicBezTo>
                  <a:pt x="3760788" y="3447872"/>
                  <a:pt x="3758845" y="3454158"/>
                  <a:pt x="3758845" y="3462845"/>
                </a:cubicBezTo>
                <a:lnTo>
                  <a:pt x="3758845" y="3907243"/>
                </a:lnTo>
                <a:cubicBezTo>
                  <a:pt x="3758845" y="3915930"/>
                  <a:pt x="3760788" y="3922217"/>
                  <a:pt x="3764674" y="3926103"/>
                </a:cubicBezTo>
                <a:cubicBezTo>
                  <a:pt x="3768560" y="3929989"/>
                  <a:pt x="3774847" y="3931932"/>
                  <a:pt x="3783533" y="3931932"/>
                </a:cubicBezTo>
                <a:lnTo>
                  <a:pt x="3889147" y="3931932"/>
                </a:lnTo>
                <a:cubicBezTo>
                  <a:pt x="3897833" y="3931932"/>
                  <a:pt x="3904120" y="3929989"/>
                  <a:pt x="3908006" y="3926103"/>
                </a:cubicBezTo>
                <a:cubicBezTo>
                  <a:pt x="3911892" y="3922217"/>
                  <a:pt x="3913835" y="3915930"/>
                  <a:pt x="3913835" y="3907243"/>
                </a:cubicBezTo>
                <a:lnTo>
                  <a:pt x="3913835" y="3772827"/>
                </a:lnTo>
                <a:lnTo>
                  <a:pt x="4009847" y="3772827"/>
                </a:lnTo>
                <a:cubicBezTo>
                  <a:pt x="4019449" y="3772827"/>
                  <a:pt x="4026192" y="3775227"/>
                  <a:pt x="4030079" y="3780028"/>
                </a:cubicBezTo>
                <a:cubicBezTo>
                  <a:pt x="4033965" y="3784828"/>
                  <a:pt x="4035908" y="3792258"/>
                  <a:pt x="4035908" y="3802316"/>
                </a:cubicBezTo>
                <a:lnTo>
                  <a:pt x="4035908" y="3907243"/>
                </a:lnTo>
                <a:cubicBezTo>
                  <a:pt x="4035908" y="3915930"/>
                  <a:pt x="4037851" y="3922217"/>
                  <a:pt x="4041737" y="3926103"/>
                </a:cubicBezTo>
                <a:cubicBezTo>
                  <a:pt x="4045624" y="3929989"/>
                  <a:pt x="4051910" y="3931932"/>
                  <a:pt x="4060597" y="3931932"/>
                </a:cubicBezTo>
                <a:lnTo>
                  <a:pt x="4166896" y="3931932"/>
                </a:lnTo>
                <a:cubicBezTo>
                  <a:pt x="4175582" y="3931932"/>
                  <a:pt x="4181869" y="3929989"/>
                  <a:pt x="4185756" y="3926103"/>
                </a:cubicBezTo>
                <a:cubicBezTo>
                  <a:pt x="4189642" y="3922217"/>
                  <a:pt x="4191584" y="3915930"/>
                  <a:pt x="4191584" y="3907243"/>
                </a:cubicBezTo>
                <a:lnTo>
                  <a:pt x="4191584" y="3761854"/>
                </a:lnTo>
                <a:cubicBezTo>
                  <a:pt x="4191584" y="3733050"/>
                  <a:pt x="4183926" y="3709962"/>
                  <a:pt x="4168610" y="3692588"/>
                </a:cubicBezTo>
                <a:cubicBezTo>
                  <a:pt x="4153294" y="3675214"/>
                  <a:pt x="4133292" y="3665156"/>
                  <a:pt x="4108603" y="3662413"/>
                </a:cubicBezTo>
                <a:cubicBezTo>
                  <a:pt x="4122776" y="3656469"/>
                  <a:pt x="4132720" y="3646754"/>
                  <a:pt x="4138435" y="3633266"/>
                </a:cubicBezTo>
                <a:cubicBezTo>
                  <a:pt x="4144150" y="3619779"/>
                  <a:pt x="4147007" y="3603434"/>
                  <a:pt x="4147007" y="3584232"/>
                </a:cubicBezTo>
                <a:lnTo>
                  <a:pt x="4147007" y="3552685"/>
                </a:lnTo>
                <a:cubicBezTo>
                  <a:pt x="4147007" y="3518852"/>
                  <a:pt x="4137292" y="3491306"/>
                  <a:pt x="4117861" y="3470046"/>
                </a:cubicBezTo>
                <a:cubicBezTo>
                  <a:pt x="4098430" y="3448786"/>
                  <a:pt x="4063111" y="3438156"/>
                  <a:pt x="4011905" y="3438156"/>
                </a:cubicBezTo>
                <a:close/>
                <a:moveTo>
                  <a:pt x="3307741" y="3438156"/>
                </a:moveTo>
                <a:cubicBezTo>
                  <a:pt x="3299054" y="3438156"/>
                  <a:pt x="3292767" y="3440099"/>
                  <a:pt x="3288881" y="3443985"/>
                </a:cubicBezTo>
                <a:cubicBezTo>
                  <a:pt x="3284995" y="3447872"/>
                  <a:pt x="3283052" y="3454158"/>
                  <a:pt x="3283052" y="3462845"/>
                </a:cubicBezTo>
                <a:lnTo>
                  <a:pt x="3283052" y="3545827"/>
                </a:lnTo>
                <a:cubicBezTo>
                  <a:pt x="3283052" y="3554514"/>
                  <a:pt x="3284995" y="3560800"/>
                  <a:pt x="3288881" y="3564686"/>
                </a:cubicBezTo>
                <a:cubicBezTo>
                  <a:pt x="3292767" y="3568572"/>
                  <a:pt x="3299054" y="3570516"/>
                  <a:pt x="3307741" y="3570516"/>
                </a:cubicBezTo>
                <a:lnTo>
                  <a:pt x="3408553" y="3570516"/>
                </a:lnTo>
                <a:lnTo>
                  <a:pt x="3408553" y="3907243"/>
                </a:lnTo>
                <a:cubicBezTo>
                  <a:pt x="3408553" y="3915930"/>
                  <a:pt x="3410496" y="3922217"/>
                  <a:pt x="3414382" y="3926103"/>
                </a:cubicBezTo>
                <a:cubicBezTo>
                  <a:pt x="3418269" y="3929989"/>
                  <a:pt x="3424555" y="3931932"/>
                  <a:pt x="3433242" y="3931932"/>
                </a:cubicBezTo>
                <a:lnTo>
                  <a:pt x="3544341" y="3931932"/>
                </a:lnTo>
                <a:cubicBezTo>
                  <a:pt x="3553029" y="3931932"/>
                  <a:pt x="3559315" y="3929989"/>
                  <a:pt x="3563201" y="3926103"/>
                </a:cubicBezTo>
                <a:cubicBezTo>
                  <a:pt x="3567087" y="3922217"/>
                  <a:pt x="3569030" y="3915930"/>
                  <a:pt x="3569030" y="3907243"/>
                </a:cubicBezTo>
                <a:lnTo>
                  <a:pt x="3569030" y="3570516"/>
                </a:lnTo>
                <a:lnTo>
                  <a:pt x="3669843" y="3570516"/>
                </a:lnTo>
                <a:cubicBezTo>
                  <a:pt x="3678530" y="3570516"/>
                  <a:pt x="3684816" y="3568572"/>
                  <a:pt x="3688703" y="3564686"/>
                </a:cubicBezTo>
                <a:cubicBezTo>
                  <a:pt x="3692589" y="3560800"/>
                  <a:pt x="3694532" y="3554514"/>
                  <a:pt x="3694532" y="3545827"/>
                </a:cubicBezTo>
                <a:lnTo>
                  <a:pt x="3694532" y="3462845"/>
                </a:lnTo>
                <a:cubicBezTo>
                  <a:pt x="3694532" y="3454158"/>
                  <a:pt x="3692589" y="3447872"/>
                  <a:pt x="3688703" y="3443985"/>
                </a:cubicBezTo>
                <a:cubicBezTo>
                  <a:pt x="3684816" y="3440099"/>
                  <a:pt x="3678530" y="3438156"/>
                  <a:pt x="3669843" y="3438156"/>
                </a:cubicBezTo>
                <a:close/>
                <a:moveTo>
                  <a:pt x="7914030" y="3427869"/>
                </a:moveTo>
                <a:cubicBezTo>
                  <a:pt x="7871968" y="3427869"/>
                  <a:pt x="7837335" y="3431298"/>
                  <a:pt x="7810132" y="3438156"/>
                </a:cubicBezTo>
                <a:cubicBezTo>
                  <a:pt x="7782928" y="3445014"/>
                  <a:pt x="7761554" y="3454615"/>
                  <a:pt x="7746009" y="3466960"/>
                </a:cubicBezTo>
                <a:cubicBezTo>
                  <a:pt x="7730465" y="3479304"/>
                  <a:pt x="7719606" y="3494049"/>
                  <a:pt x="7713434" y="3511194"/>
                </a:cubicBezTo>
                <a:cubicBezTo>
                  <a:pt x="7707262" y="3528339"/>
                  <a:pt x="7704176" y="3547427"/>
                  <a:pt x="7704176" y="3568458"/>
                </a:cubicBezTo>
                <a:lnTo>
                  <a:pt x="7704176" y="3802316"/>
                </a:lnTo>
                <a:cubicBezTo>
                  <a:pt x="7704176" y="3823347"/>
                  <a:pt x="7707262" y="3842435"/>
                  <a:pt x="7713434" y="3859580"/>
                </a:cubicBezTo>
                <a:cubicBezTo>
                  <a:pt x="7719606" y="3876725"/>
                  <a:pt x="7730465" y="3891356"/>
                  <a:pt x="7746009" y="3903471"/>
                </a:cubicBezTo>
                <a:cubicBezTo>
                  <a:pt x="7761554" y="3915587"/>
                  <a:pt x="7782928" y="3925074"/>
                  <a:pt x="7810132" y="3931932"/>
                </a:cubicBezTo>
                <a:cubicBezTo>
                  <a:pt x="7837335" y="3938790"/>
                  <a:pt x="7871968" y="3942219"/>
                  <a:pt x="7914030" y="3942219"/>
                </a:cubicBezTo>
                <a:cubicBezTo>
                  <a:pt x="7956093" y="3942219"/>
                  <a:pt x="7990726" y="3938790"/>
                  <a:pt x="8017929" y="3931932"/>
                </a:cubicBezTo>
                <a:cubicBezTo>
                  <a:pt x="8045133" y="3925074"/>
                  <a:pt x="8066506" y="3915587"/>
                  <a:pt x="8082051" y="3903471"/>
                </a:cubicBezTo>
                <a:cubicBezTo>
                  <a:pt x="8097596" y="3891356"/>
                  <a:pt x="8108341" y="3876725"/>
                  <a:pt x="8114284" y="3859580"/>
                </a:cubicBezTo>
                <a:cubicBezTo>
                  <a:pt x="8120228" y="3842435"/>
                  <a:pt x="8123200" y="3823347"/>
                  <a:pt x="8123200" y="3802316"/>
                </a:cubicBezTo>
                <a:lnTo>
                  <a:pt x="8123200" y="3568458"/>
                </a:lnTo>
                <a:cubicBezTo>
                  <a:pt x="8123200" y="3547427"/>
                  <a:pt x="8120228" y="3528339"/>
                  <a:pt x="8114284" y="3511194"/>
                </a:cubicBezTo>
                <a:cubicBezTo>
                  <a:pt x="8108341" y="3494049"/>
                  <a:pt x="8097596" y="3479304"/>
                  <a:pt x="8082051" y="3466960"/>
                </a:cubicBezTo>
                <a:cubicBezTo>
                  <a:pt x="8066506" y="3454615"/>
                  <a:pt x="8045133" y="3445014"/>
                  <a:pt x="8017929" y="3438156"/>
                </a:cubicBezTo>
                <a:cubicBezTo>
                  <a:pt x="7990726" y="3431298"/>
                  <a:pt x="7956093" y="3427869"/>
                  <a:pt x="7914030" y="3427869"/>
                </a:cubicBezTo>
                <a:close/>
                <a:moveTo>
                  <a:pt x="7608850" y="2905747"/>
                </a:moveTo>
                <a:lnTo>
                  <a:pt x="7698003" y="2905747"/>
                </a:lnTo>
                <a:cubicBezTo>
                  <a:pt x="7706690" y="2905747"/>
                  <a:pt x="7713206" y="2907918"/>
                  <a:pt x="7717549" y="2912262"/>
                </a:cubicBezTo>
                <a:cubicBezTo>
                  <a:pt x="7721892" y="2916605"/>
                  <a:pt x="7724064" y="2923349"/>
                  <a:pt x="7724064" y="2932493"/>
                </a:cubicBezTo>
                <a:lnTo>
                  <a:pt x="7724064" y="2959239"/>
                </a:lnTo>
                <a:cubicBezTo>
                  <a:pt x="7724064" y="2968383"/>
                  <a:pt x="7721892" y="2975241"/>
                  <a:pt x="7717549" y="2979813"/>
                </a:cubicBezTo>
                <a:cubicBezTo>
                  <a:pt x="7713206" y="2984385"/>
                  <a:pt x="7706690" y="2986671"/>
                  <a:pt x="7698003" y="2986671"/>
                </a:cubicBezTo>
                <a:lnTo>
                  <a:pt x="7608850" y="2986671"/>
                </a:lnTo>
                <a:close/>
                <a:moveTo>
                  <a:pt x="5980074" y="2905747"/>
                </a:moveTo>
                <a:lnTo>
                  <a:pt x="6069229" y="2905747"/>
                </a:lnTo>
                <a:cubicBezTo>
                  <a:pt x="6077915" y="2905747"/>
                  <a:pt x="6084431" y="2907918"/>
                  <a:pt x="6088774" y="2912262"/>
                </a:cubicBezTo>
                <a:cubicBezTo>
                  <a:pt x="6093117" y="2916605"/>
                  <a:pt x="6095289" y="2923349"/>
                  <a:pt x="6095289" y="2932493"/>
                </a:cubicBezTo>
                <a:lnTo>
                  <a:pt x="6095289" y="2959239"/>
                </a:lnTo>
                <a:cubicBezTo>
                  <a:pt x="6095289" y="2968383"/>
                  <a:pt x="6093117" y="2975241"/>
                  <a:pt x="6088774" y="2979813"/>
                </a:cubicBezTo>
                <a:cubicBezTo>
                  <a:pt x="6084431" y="2984385"/>
                  <a:pt x="6077915" y="2986671"/>
                  <a:pt x="6069229" y="2986671"/>
                </a:cubicBezTo>
                <a:lnTo>
                  <a:pt x="5980074" y="2986671"/>
                </a:lnTo>
                <a:close/>
                <a:moveTo>
                  <a:pt x="7537526" y="2857055"/>
                </a:moveTo>
                <a:lnTo>
                  <a:pt x="7537526" y="3034677"/>
                </a:lnTo>
                <a:lnTo>
                  <a:pt x="7715149" y="3034677"/>
                </a:lnTo>
                <a:cubicBezTo>
                  <a:pt x="7749438" y="3034677"/>
                  <a:pt x="7771841" y="3029077"/>
                  <a:pt x="7782357" y="3017875"/>
                </a:cubicBezTo>
                <a:cubicBezTo>
                  <a:pt x="7792873" y="3006674"/>
                  <a:pt x="7798130" y="2991700"/>
                  <a:pt x="7798130" y="2972955"/>
                </a:cubicBezTo>
                <a:lnTo>
                  <a:pt x="7798130" y="2929064"/>
                </a:lnTo>
                <a:cubicBezTo>
                  <a:pt x="7798130" y="2908490"/>
                  <a:pt x="7792987" y="2891345"/>
                  <a:pt x="7782700" y="2877629"/>
                </a:cubicBezTo>
                <a:cubicBezTo>
                  <a:pt x="7772413" y="2863913"/>
                  <a:pt x="7750124" y="2857055"/>
                  <a:pt x="7715834" y="2857055"/>
                </a:cubicBezTo>
                <a:close/>
                <a:moveTo>
                  <a:pt x="5908751" y="2857055"/>
                </a:moveTo>
                <a:lnTo>
                  <a:pt x="5908751" y="3034677"/>
                </a:lnTo>
                <a:lnTo>
                  <a:pt x="6086373" y="3034677"/>
                </a:lnTo>
                <a:cubicBezTo>
                  <a:pt x="6120663" y="3034677"/>
                  <a:pt x="6143066" y="3029077"/>
                  <a:pt x="6153582" y="3017875"/>
                </a:cubicBezTo>
                <a:cubicBezTo>
                  <a:pt x="6164097" y="3006674"/>
                  <a:pt x="6169355" y="2991700"/>
                  <a:pt x="6169355" y="2972955"/>
                </a:cubicBezTo>
                <a:lnTo>
                  <a:pt x="6169355" y="2929064"/>
                </a:lnTo>
                <a:cubicBezTo>
                  <a:pt x="6169355" y="2908490"/>
                  <a:pt x="6164212" y="2891345"/>
                  <a:pt x="6153925" y="2877629"/>
                </a:cubicBezTo>
                <a:cubicBezTo>
                  <a:pt x="6143638" y="2863913"/>
                  <a:pt x="6121349" y="2857055"/>
                  <a:pt x="6087059" y="2857055"/>
                </a:cubicBezTo>
                <a:close/>
                <a:moveTo>
                  <a:pt x="5512969" y="2741841"/>
                </a:moveTo>
                <a:lnTo>
                  <a:pt x="5530113" y="2741841"/>
                </a:lnTo>
                <a:cubicBezTo>
                  <a:pt x="5532857" y="2741841"/>
                  <a:pt x="5535257" y="2742755"/>
                  <a:pt x="5537314" y="2744584"/>
                </a:cubicBezTo>
                <a:cubicBezTo>
                  <a:pt x="5539372" y="2746413"/>
                  <a:pt x="5541315" y="2749384"/>
                  <a:pt x="5543144" y="2753499"/>
                </a:cubicBezTo>
                <a:lnTo>
                  <a:pt x="5575376" y="2857741"/>
                </a:lnTo>
                <a:lnTo>
                  <a:pt x="5467706" y="2857741"/>
                </a:lnTo>
                <a:lnTo>
                  <a:pt x="5499938" y="2753499"/>
                </a:lnTo>
                <a:cubicBezTo>
                  <a:pt x="5501767" y="2749384"/>
                  <a:pt x="5503710" y="2746413"/>
                  <a:pt x="5505768" y="2744584"/>
                </a:cubicBezTo>
                <a:cubicBezTo>
                  <a:pt x="5507825" y="2742755"/>
                  <a:pt x="5510225" y="2741841"/>
                  <a:pt x="5512969" y="2741841"/>
                </a:cubicBezTo>
                <a:close/>
                <a:moveTo>
                  <a:pt x="4084219" y="2741841"/>
                </a:moveTo>
                <a:lnTo>
                  <a:pt x="4101363" y="2741841"/>
                </a:lnTo>
                <a:cubicBezTo>
                  <a:pt x="4104107" y="2741841"/>
                  <a:pt x="4106507" y="2742755"/>
                  <a:pt x="4108564" y="2744584"/>
                </a:cubicBezTo>
                <a:cubicBezTo>
                  <a:pt x="4110622" y="2746413"/>
                  <a:pt x="4112565" y="2749384"/>
                  <a:pt x="4114394" y="2753499"/>
                </a:cubicBezTo>
                <a:lnTo>
                  <a:pt x="4146626" y="2857741"/>
                </a:lnTo>
                <a:lnTo>
                  <a:pt x="4038956" y="2857741"/>
                </a:lnTo>
                <a:lnTo>
                  <a:pt x="4071188" y="2753499"/>
                </a:lnTo>
                <a:cubicBezTo>
                  <a:pt x="4073017" y="2749384"/>
                  <a:pt x="4074960" y="2746413"/>
                  <a:pt x="4077018" y="2744584"/>
                </a:cubicBezTo>
                <a:cubicBezTo>
                  <a:pt x="4079075" y="2742755"/>
                  <a:pt x="4081475" y="2741841"/>
                  <a:pt x="4084219" y="2741841"/>
                </a:cubicBezTo>
                <a:close/>
                <a:moveTo>
                  <a:pt x="6627775" y="2737726"/>
                </a:moveTo>
                <a:lnTo>
                  <a:pt x="6689496" y="2737726"/>
                </a:lnTo>
                <a:cubicBezTo>
                  <a:pt x="6702755" y="2737726"/>
                  <a:pt x="6711442" y="2741155"/>
                  <a:pt x="6715557" y="2748013"/>
                </a:cubicBezTo>
                <a:cubicBezTo>
                  <a:pt x="6719672" y="2754871"/>
                  <a:pt x="6721729" y="2762643"/>
                  <a:pt x="6721729" y="2771330"/>
                </a:cubicBezTo>
                <a:lnTo>
                  <a:pt x="6721729" y="2807677"/>
                </a:lnTo>
                <a:cubicBezTo>
                  <a:pt x="6721729" y="2816364"/>
                  <a:pt x="6719672" y="2824137"/>
                  <a:pt x="6715557" y="2830995"/>
                </a:cubicBezTo>
                <a:cubicBezTo>
                  <a:pt x="6711442" y="2837853"/>
                  <a:pt x="6702755" y="2841282"/>
                  <a:pt x="6689496" y="2841282"/>
                </a:cubicBezTo>
                <a:lnTo>
                  <a:pt x="6627775" y="2841282"/>
                </a:lnTo>
                <a:close/>
                <a:moveTo>
                  <a:pt x="7608850" y="2726067"/>
                </a:moveTo>
                <a:lnTo>
                  <a:pt x="7667142" y="2726067"/>
                </a:lnTo>
                <a:cubicBezTo>
                  <a:pt x="7675829" y="2726067"/>
                  <a:pt x="7682344" y="2728353"/>
                  <a:pt x="7686688" y="2732925"/>
                </a:cubicBezTo>
                <a:cubicBezTo>
                  <a:pt x="7691031" y="2737497"/>
                  <a:pt x="7693203" y="2744355"/>
                  <a:pt x="7693203" y="2753499"/>
                </a:cubicBezTo>
                <a:lnTo>
                  <a:pt x="7693203" y="2772702"/>
                </a:lnTo>
                <a:cubicBezTo>
                  <a:pt x="7693203" y="2781846"/>
                  <a:pt x="7691031" y="2788704"/>
                  <a:pt x="7686688" y="2793276"/>
                </a:cubicBezTo>
                <a:cubicBezTo>
                  <a:pt x="7682344" y="2797848"/>
                  <a:pt x="7675829" y="2800134"/>
                  <a:pt x="7667142" y="2800134"/>
                </a:cubicBezTo>
                <a:lnTo>
                  <a:pt x="7608850" y="2800134"/>
                </a:lnTo>
                <a:close/>
                <a:moveTo>
                  <a:pt x="5980074" y="2726067"/>
                </a:moveTo>
                <a:lnTo>
                  <a:pt x="6038367" y="2726067"/>
                </a:lnTo>
                <a:cubicBezTo>
                  <a:pt x="6047054" y="2726067"/>
                  <a:pt x="6053569" y="2728353"/>
                  <a:pt x="6057913" y="2732925"/>
                </a:cubicBezTo>
                <a:cubicBezTo>
                  <a:pt x="6062256" y="2737497"/>
                  <a:pt x="6064428" y="2744355"/>
                  <a:pt x="6064428" y="2753499"/>
                </a:cubicBezTo>
                <a:lnTo>
                  <a:pt x="6064428" y="2772702"/>
                </a:lnTo>
                <a:cubicBezTo>
                  <a:pt x="6064428" y="2781846"/>
                  <a:pt x="6062256" y="2788704"/>
                  <a:pt x="6057913" y="2793276"/>
                </a:cubicBezTo>
                <a:cubicBezTo>
                  <a:pt x="6053569" y="2797848"/>
                  <a:pt x="6047054" y="2800134"/>
                  <a:pt x="6038367" y="2800134"/>
                </a:cubicBezTo>
                <a:lnTo>
                  <a:pt x="5980074" y="2800134"/>
                </a:lnTo>
                <a:close/>
                <a:moveTo>
                  <a:pt x="7537526" y="2678061"/>
                </a:moveTo>
                <a:lnTo>
                  <a:pt x="7537526" y="2850197"/>
                </a:lnTo>
                <a:lnTo>
                  <a:pt x="7669886" y="2850197"/>
                </a:lnTo>
                <a:cubicBezTo>
                  <a:pt x="7688631" y="2850197"/>
                  <a:pt x="7703490" y="2848483"/>
                  <a:pt x="7714463" y="2845053"/>
                </a:cubicBezTo>
                <a:cubicBezTo>
                  <a:pt x="7725435" y="2841624"/>
                  <a:pt x="7733779" y="2837053"/>
                  <a:pt x="7739494" y="2831338"/>
                </a:cubicBezTo>
                <a:cubicBezTo>
                  <a:pt x="7745209" y="2825623"/>
                  <a:pt x="7748867" y="2818993"/>
                  <a:pt x="7750467" y="2811449"/>
                </a:cubicBezTo>
                <a:cubicBezTo>
                  <a:pt x="7752068" y="2803905"/>
                  <a:pt x="7752867" y="2796019"/>
                  <a:pt x="7752867" y="2787789"/>
                </a:cubicBezTo>
                <a:lnTo>
                  <a:pt x="7752867" y="2743898"/>
                </a:lnTo>
                <a:cubicBezTo>
                  <a:pt x="7752867" y="2725610"/>
                  <a:pt x="7747610" y="2710065"/>
                  <a:pt x="7737094" y="2697264"/>
                </a:cubicBezTo>
                <a:cubicBezTo>
                  <a:pt x="7726579" y="2684462"/>
                  <a:pt x="7704176" y="2678061"/>
                  <a:pt x="7669886" y="2678061"/>
                </a:cubicBezTo>
                <a:close/>
                <a:moveTo>
                  <a:pt x="6557137" y="2678061"/>
                </a:moveTo>
                <a:lnTo>
                  <a:pt x="6557137" y="2899575"/>
                </a:lnTo>
                <a:lnTo>
                  <a:pt x="6698412" y="2899575"/>
                </a:lnTo>
                <a:cubicBezTo>
                  <a:pt x="6718528" y="2899575"/>
                  <a:pt x="6734874" y="2897517"/>
                  <a:pt x="6747447" y="2893403"/>
                </a:cubicBezTo>
                <a:cubicBezTo>
                  <a:pt x="6760020" y="2889288"/>
                  <a:pt x="6769735" y="2883458"/>
                  <a:pt x="6776593" y="2875914"/>
                </a:cubicBezTo>
                <a:cubicBezTo>
                  <a:pt x="6783451" y="2868371"/>
                  <a:pt x="6788137" y="2859455"/>
                  <a:pt x="6790652" y="2849168"/>
                </a:cubicBezTo>
                <a:cubicBezTo>
                  <a:pt x="6793167" y="2838881"/>
                  <a:pt x="6794424" y="2827566"/>
                  <a:pt x="6794424" y="2815221"/>
                </a:cubicBezTo>
                <a:lnTo>
                  <a:pt x="6794424" y="2764472"/>
                </a:lnTo>
                <a:cubicBezTo>
                  <a:pt x="6794424" y="2752128"/>
                  <a:pt x="6793167" y="2740697"/>
                  <a:pt x="6790652" y="2730182"/>
                </a:cubicBezTo>
                <a:cubicBezTo>
                  <a:pt x="6788137" y="2719667"/>
                  <a:pt x="6783451" y="2710522"/>
                  <a:pt x="6776593" y="2702750"/>
                </a:cubicBezTo>
                <a:cubicBezTo>
                  <a:pt x="6769735" y="2694978"/>
                  <a:pt x="6760020" y="2688920"/>
                  <a:pt x="6747447" y="2684576"/>
                </a:cubicBezTo>
                <a:cubicBezTo>
                  <a:pt x="6734874" y="2680233"/>
                  <a:pt x="6718528" y="2678061"/>
                  <a:pt x="6698412" y="2678061"/>
                </a:cubicBezTo>
                <a:close/>
                <a:moveTo>
                  <a:pt x="5908751" y="2678061"/>
                </a:moveTo>
                <a:lnTo>
                  <a:pt x="5908751" y="2850197"/>
                </a:lnTo>
                <a:lnTo>
                  <a:pt x="6041111" y="2850197"/>
                </a:lnTo>
                <a:cubicBezTo>
                  <a:pt x="6059857" y="2850197"/>
                  <a:pt x="6074715" y="2848483"/>
                  <a:pt x="6085687" y="2845053"/>
                </a:cubicBezTo>
                <a:cubicBezTo>
                  <a:pt x="6096660" y="2841624"/>
                  <a:pt x="6105004" y="2837053"/>
                  <a:pt x="6110719" y="2831338"/>
                </a:cubicBezTo>
                <a:cubicBezTo>
                  <a:pt x="6116434" y="2825623"/>
                  <a:pt x="6120092" y="2818993"/>
                  <a:pt x="6121692" y="2811449"/>
                </a:cubicBezTo>
                <a:cubicBezTo>
                  <a:pt x="6123292" y="2803905"/>
                  <a:pt x="6124092" y="2796019"/>
                  <a:pt x="6124092" y="2787789"/>
                </a:cubicBezTo>
                <a:lnTo>
                  <a:pt x="6124092" y="2743898"/>
                </a:lnTo>
                <a:cubicBezTo>
                  <a:pt x="6124092" y="2725610"/>
                  <a:pt x="6118835" y="2710065"/>
                  <a:pt x="6108319" y="2697264"/>
                </a:cubicBezTo>
                <a:cubicBezTo>
                  <a:pt x="6097804" y="2684462"/>
                  <a:pt x="6075401" y="2678061"/>
                  <a:pt x="6041111" y="2678061"/>
                </a:cubicBezTo>
                <a:close/>
                <a:moveTo>
                  <a:pt x="5488966" y="2678061"/>
                </a:moveTo>
                <a:cubicBezTo>
                  <a:pt x="5475250" y="2678061"/>
                  <a:pt x="5465648" y="2682062"/>
                  <a:pt x="5460163" y="2690063"/>
                </a:cubicBezTo>
                <a:cubicBezTo>
                  <a:pt x="5454676" y="2698064"/>
                  <a:pt x="5449646" y="2707779"/>
                  <a:pt x="5445074" y="2719209"/>
                </a:cubicBezTo>
                <a:lnTo>
                  <a:pt x="5401183" y="2831680"/>
                </a:lnTo>
                <a:cubicBezTo>
                  <a:pt x="5397983" y="2840825"/>
                  <a:pt x="5395355" y="2850654"/>
                  <a:pt x="5393297" y="2861170"/>
                </a:cubicBezTo>
                <a:cubicBezTo>
                  <a:pt x="5391239" y="2871685"/>
                  <a:pt x="5390210" y="2883115"/>
                  <a:pt x="5390210" y="2895460"/>
                </a:cubicBezTo>
                <a:lnTo>
                  <a:pt x="5390210" y="2916720"/>
                </a:lnTo>
                <a:lnTo>
                  <a:pt x="5657672" y="2916720"/>
                </a:lnTo>
                <a:lnTo>
                  <a:pt x="5657672" y="2895460"/>
                </a:lnTo>
                <a:cubicBezTo>
                  <a:pt x="5657672" y="2883115"/>
                  <a:pt x="5656644" y="2871685"/>
                  <a:pt x="5654586" y="2861170"/>
                </a:cubicBezTo>
                <a:cubicBezTo>
                  <a:pt x="5652529" y="2850654"/>
                  <a:pt x="5649900" y="2840825"/>
                  <a:pt x="5646699" y="2831680"/>
                </a:cubicBezTo>
                <a:lnTo>
                  <a:pt x="5599379" y="2719895"/>
                </a:lnTo>
                <a:cubicBezTo>
                  <a:pt x="5594350" y="2708008"/>
                  <a:pt x="5589093" y="2698064"/>
                  <a:pt x="5583606" y="2690063"/>
                </a:cubicBezTo>
                <a:cubicBezTo>
                  <a:pt x="5578119" y="2682062"/>
                  <a:pt x="5568975" y="2678061"/>
                  <a:pt x="5556174" y="2678061"/>
                </a:cubicBezTo>
                <a:close/>
                <a:moveTo>
                  <a:pt x="4060216" y="2678061"/>
                </a:moveTo>
                <a:cubicBezTo>
                  <a:pt x="4046499" y="2678061"/>
                  <a:pt x="4036898" y="2682062"/>
                  <a:pt x="4031412" y="2690063"/>
                </a:cubicBezTo>
                <a:cubicBezTo>
                  <a:pt x="4025926" y="2698064"/>
                  <a:pt x="4020897" y="2707779"/>
                  <a:pt x="4016324" y="2719209"/>
                </a:cubicBezTo>
                <a:lnTo>
                  <a:pt x="3972433" y="2831680"/>
                </a:lnTo>
                <a:cubicBezTo>
                  <a:pt x="3969233" y="2840825"/>
                  <a:pt x="3966604" y="2850654"/>
                  <a:pt x="3964547" y="2861170"/>
                </a:cubicBezTo>
                <a:cubicBezTo>
                  <a:pt x="3962489" y="2871685"/>
                  <a:pt x="3961461" y="2883115"/>
                  <a:pt x="3961461" y="2895460"/>
                </a:cubicBezTo>
                <a:lnTo>
                  <a:pt x="3961461" y="2916720"/>
                </a:lnTo>
                <a:lnTo>
                  <a:pt x="4228923" y="2916720"/>
                </a:lnTo>
                <a:lnTo>
                  <a:pt x="4228923" y="2895460"/>
                </a:lnTo>
                <a:cubicBezTo>
                  <a:pt x="4228923" y="2883115"/>
                  <a:pt x="4227894" y="2871685"/>
                  <a:pt x="4225836" y="2861170"/>
                </a:cubicBezTo>
                <a:cubicBezTo>
                  <a:pt x="4223779" y="2850654"/>
                  <a:pt x="4221150" y="2840825"/>
                  <a:pt x="4217949" y="2831680"/>
                </a:cubicBezTo>
                <a:lnTo>
                  <a:pt x="4170629" y="2719895"/>
                </a:lnTo>
                <a:cubicBezTo>
                  <a:pt x="4165600" y="2708008"/>
                  <a:pt x="4160342" y="2698064"/>
                  <a:pt x="4154856" y="2690063"/>
                </a:cubicBezTo>
                <a:cubicBezTo>
                  <a:pt x="4149369" y="2682062"/>
                  <a:pt x="4140226" y="2678061"/>
                  <a:pt x="4127424" y="2678061"/>
                </a:cubicBezTo>
                <a:close/>
                <a:moveTo>
                  <a:pt x="9021444" y="2671203"/>
                </a:moveTo>
                <a:lnTo>
                  <a:pt x="9135973" y="2671203"/>
                </a:lnTo>
                <a:lnTo>
                  <a:pt x="9135973" y="2678061"/>
                </a:lnTo>
                <a:lnTo>
                  <a:pt x="9021444" y="2678061"/>
                </a:lnTo>
                <a:cubicBezTo>
                  <a:pt x="8981211" y="2678061"/>
                  <a:pt x="8954008" y="2684348"/>
                  <a:pt x="8939834" y="2696921"/>
                </a:cubicBezTo>
                <a:cubicBezTo>
                  <a:pt x="8925660" y="2709494"/>
                  <a:pt x="8918574" y="2730868"/>
                  <a:pt x="8918574" y="2761043"/>
                </a:cubicBezTo>
                <a:lnTo>
                  <a:pt x="8918574" y="2953067"/>
                </a:lnTo>
                <a:cubicBezTo>
                  <a:pt x="8918574" y="2982785"/>
                  <a:pt x="8925432" y="3003816"/>
                  <a:pt x="8939148" y="3016161"/>
                </a:cubicBezTo>
                <a:cubicBezTo>
                  <a:pt x="8952864" y="3028505"/>
                  <a:pt x="8980296" y="3034677"/>
                  <a:pt x="9021444" y="3034677"/>
                </a:cubicBezTo>
                <a:lnTo>
                  <a:pt x="9135973" y="3034677"/>
                </a:lnTo>
                <a:lnTo>
                  <a:pt x="9135973" y="3041535"/>
                </a:lnTo>
                <a:lnTo>
                  <a:pt x="9021444" y="3041535"/>
                </a:lnTo>
                <a:cubicBezTo>
                  <a:pt x="8977096" y="3041535"/>
                  <a:pt x="8947721" y="3034677"/>
                  <a:pt x="8933319" y="3020961"/>
                </a:cubicBezTo>
                <a:cubicBezTo>
                  <a:pt x="8918918" y="3007245"/>
                  <a:pt x="8911716" y="2984614"/>
                  <a:pt x="8911716" y="2953067"/>
                </a:cubicBezTo>
                <a:lnTo>
                  <a:pt x="8911716" y="2761043"/>
                </a:lnTo>
                <a:cubicBezTo>
                  <a:pt x="8911716" y="2728582"/>
                  <a:pt x="8919032" y="2705493"/>
                  <a:pt x="8933662" y="2691777"/>
                </a:cubicBezTo>
                <a:cubicBezTo>
                  <a:pt x="8948292" y="2678061"/>
                  <a:pt x="8977554" y="2671203"/>
                  <a:pt x="9021444" y="2671203"/>
                </a:cubicBezTo>
                <a:close/>
                <a:moveTo>
                  <a:pt x="8476844" y="2671203"/>
                </a:moveTo>
                <a:lnTo>
                  <a:pt x="8694928" y="2671203"/>
                </a:lnTo>
                <a:lnTo>
                  <a:pt x="8694928" y="2678061"/>
                </a:lnTo>
                <a:lnTo>
                  <a:pt x="8590000" y="2678061"/>
                </a:lnTo>
                <a:lnTo>
                  <a:pt x="8590000" y="3034677"/>
                </a:lnTo>
                <a:lnTo>
                  <a:pt x="8694928" y="3034677"/>
                </a:lnTo>
                <a:lnTo>
                  <a:pt x="8694928" y="3041535"/>
                </a:lnTo>
                <a:lnTo>
                  <a:pt x="8476844" y="3041535"/>
                </a:lnTo>
                <a:lnTo>
                  <a:pt x="8476844" y="3034677"/>
                </a:lnTo>
                <a:lnTo>
                  <a:pt x="8583142" y="3034677"/>
                </a:lnTo>
                <a:lnTo>
                  <a:pt x="8583142" y="2678061"/>
                </a:lnTo>
                <a:lnTo>
                  <a:pt x="8476844" y="2678061"/>
                </a:lnTo>
                <a:close/>
                <a:moveTo>
                  <a:pt x="8024597" y="2671203"/>
                </a:moveTo>
                <a:lnTo>
                  <a:pt x="8031455" y="2671203"/>
                </a:lnTo>
                <a:lnTo>
                  <a:pt x="8031455" y="3034677"/>
                </a:lnTo>
                <a:lnTo>
                  <a:pt x="8270113" y="3034677"/>
                </a:lnTo>
                <a:lnTo>
                  <a:pt x="8270113" y="2899575"/>
                </a:lnTo>
                <a:lnTo>
                  <a:pt x="8276971" y="2899575"/>
                </a:lnTo>
                <a:lnTo>
                  <a:pt x="8276971" y="3041535"/>
                </a:lnTo>
                <a:lnTo>
                  <a:pt x="8024597" y="3041535"/>
                </a:lnTo>
                <a:close/>
                <a:moveTo>
                  <a:pt x="7530668" y="2671203"/>
                </a:moveTo>
                <a:lnTo>
                  <a:pt x="7669886" y="2671203"/>
                </a:lnTo>
                <a:cubicBezTo>
                  <a:pt x="7688631" y="2671203"/>
                  <a:pt x="7703947" y="2673146"/>
                  <a:pt x="7715834" y="2677032"/>
                </a:cubicBezTo>
                <a:cubicBezTo>
                  <a:pt x="7727722" y="2680919"/>
                  <a:pt x="7736866" y="2686176"/>
                  <a:pt x="7743266" y="2692806"/>
                </a:cubicBezTo>
                <a:cubicBezTo>
                  <a:pt x="7749667" y="2699435"/>
                  <a:pt x="7754011" y="2707093"/>
                  <a:pt x="7756296" y="2715780"/>
                </a:cubicBezTo>
                <a:cubicBezTo>
                  <a:pt x="7758583" y="2724467"/>
                  <a:pt x="7759725" y="2733840"/>
                  <a:pt x="7759725" y="2743898"/>
                </a:cubicBezTo>
                <a:lnTo>
                  <a:pt x="7759725" y="2787789"/>
                </a:lnTo>
                <a:cubicBezTo>
                  <a:pt x="7759725" y="2801505"/>
                  <a:pt x="7757325" y="2814078"/>
                  <a:pt x="7752524" y="2825508"/>
                </a:cubicBezTo>
                <a:cubicBezTo>
                  <a:pt x="7747724" y="2836938"/>
                  <a:pt x="7735494" y="2845168"/>
                  <a:pt x="7715834" y="2850197"/>
                </a:cubicBezTo>
                <a:cubicBezTo>
                  <a:pt x="7734580" y="2850197"/>
                  <a:pt x="7749896" y="2852140"/>
                  <a:pt x="7761783" y="2856026"/>
                </a:cubicBezTo>
                <a:cubicBezTo>
                  <a:pt x="7773670" y="2859912"/>
                  <a:pt x="7782814" y="2865399"/>
                  <a:pt x="7789215" y="2872486"/>
                </a:cubicBezTo>
                <a:cubicBezTo>
                  <a:pt x="7795616" y="2879572"/>
                  <a:pt x="7799845" y="2887916"/>
                  <a:pt x="7801902" y="2897517"/>
                </a:cubicBezTo>
                <a:cubicBezTo>
                  <a:pt x="7803959" y="2907118"/>
                  <a:pt x="7804988" y="2917634"/>
                  <a:pt x="7804988" y="2929064"/>
                </a:cubicBezTo>
                <a:lnTo>
                  <a:pt x="7804988" y="2972955"/>
                </a:lnTo>
                <a:cubicBezTo>
                  <a:pt x="7804988" y="2983014"/>
                  <a:pt x="7803845" y="2992272"/>
                  <a:pt x="7801559" y="3000730"/>
                </a:cubicBezTo>
                <a:cubicBezTo>
                  <a:pt x="7799273" y="3009188"/>
                  <a:pt x="7795044" y="3016389"/>
                  <a:pt x="7788872" y="3022333"/>
                </a:cubicBezTo>
                <a:cubicBezTo>
                  <a:pt x="7782700" y="3028276"/>
                  <a:pt x="7773670" y="3032963"/>
                  <a:pt x="7761783" y="3036392"/>
                </a:cubicBezTo>
                <a:cubicBezTo>
                  <a:pt x="7749896" y="3039821"/>
                  <a:pt x="7734351" y="3041535"/>
                  <a:pt x="7715149" y="3041535"/>
                </a:cubicBezTo>
                <a:lnTo>
                  <a:pt x="7530668" y="3041535"/>
                </a:lnTo>
                <a:close/>
                <a:moveTo>
                  <a:pt x="7012203" y="2671203"/>
                </a:moveTo>
                <a:lnTo>
                  <a:pt x="7019061" y="2671203"/>
                </a:lnTo>
                <a:lnTo>
                  <a:pt x="7019061" y="2957182"/>
                </a:lnTo>
                <a:cubicBezTo>
                  <a:pt x="7019061" y="2982785"/>
                  <a:pt x="7028091" y="3003473"/>
                  <a:pt x="7046150" y="3019247"/>
                </a:cubicBezTo>
                <a:cubicBezTo>
                  <a:pt x="7064210" y="3035020"/>
                  <a:pt x="7098614" y="3042907"/>
                  <a:pt x="7149363" y="3042907"/>
                </a:cubicBezTo>
                <a:cubicBezTo>
                  <a:pt x="7200112" y="3042907"/>
                  <a:pt x="7234631" y="3035020"/>
                  <a:pt x="7252919" y="3019247"/>
                </a:cubicBezTo>
                <a:cubicBezTo>
                  <a:pt x="7271207" y="3003473"/>
                  <a:pt x="7280351" y="2982785"/>
                  <a:pt x="7280351" y="2957182"/>
                </a:cubicBezTo>
                <a:lnTo>
                  <a:pt x="7280351" y="2671203"/>
                </a:lnTo>
                <a:lnTo>
                  <a:pt x="7287209" y="2671203"/>
                </a:lnTo>
                <a:lnTo>
                  <a:pt x="7287209" y="2957182"/>
                </a:lnTo>
                <a:cubicBezTo>
                  <a:pt x="7287209" y="2984614"/>
                  <a:pt x="7277608" y="3006902"/>
                  <a:pt x="7258405" y="3024047"/>
                </a:cubicBezTo>
                <a:cubicBezTo>
                  <a:pt x="7239203" y="3041192"/>
                  <a:pt x="7202856" y="3049765"/>
                  <a:pt x="7149363" y="3049765"/>
                </a:cubicBezTo>
                <a:cubicBezTo>
                  <a:pt x="7095871" y="3049765"/>
                  <a:pt x="7059638" y="3041192"/>
                  <a:pt x="7040664" y="3024047"/>
                </a:cubicBezTo>
                <a:cubicBezTo>
                  <a:pt x="7021690" y="3006902"/>
                  <a:pt x="7012203" y="2984614"/>
                  <a:pt x="7012203" y="2957182"/>
                </a:cubicBezTo>
                <a:close/>
                <a:moveTo>
                  <a:pt x="6550279" y="2671203"/>
                </a:moveTo>
                <a:lnTo>
                  <a:pt x="6698412" y="2671203"/>
                </a:lnTo>
                <a:cubicBezTo>
                  <a:pt x="6719900" y="2671203"/>
                  <a:pt x="6737388" y="2673603"/>
                  <a:pt x="6750876" y="2678404"/>
                </a:cubicBezTo>
                <a:cubicBezTo>
                  <a:pt x="6764363" y="2683205"/>
                  <a:pt x="6774764" y="2689720"/>
                  <a:pt x="6782079" y="2697949"/>
                </a:cubicBezTo>
                <a:cubicBezTo>
                  <a:pt x="6789395" y="2706179"/>
                  <a:pt x="6794424" y="2716009"/>
                  <a:pt x="6797167" y="2727439"/>
                </a:cubicBezTo>
                <a:cubicBezTo>
                  <a:pt x="6799910" y="2738869"/>
                  <a:pt x="6801282" y="2751213"/>
                  <a:pt x="6801282" y="2764472"/>
                </a:cubicBezTo>
                <a:lnTo>
                  <a:pt x="6801282" y="2815221"/>
                </a:lnTo>
                <a:cubicBezTo>
                  <a:pt x="6801282" y="2828480"/>
                  <a:pt x="6799910" y="2840710"/>
                  <a:pt x="6797167" y="2851911"/>
                </a:cubicBezTo>
                <a:cubicBezTo>
                  <a:pt x="6794424" y="2863113"/>
                  <a:pt x="6789395" y="2872714"/>
                  <a:pt x="6782079" y="2880715"/>
                </a:cubicBezTo>
                <a:cubicBezTo>
                  <a:pt x="6774764" y="2888716"/>
                  <a:pt x="6764363" y="2895003"/>
                  <a:pt x="6750876" y="2899575"/>
                </a:cubicBezTo>
                <a:cubicBezTo>
                  <a:pt x="6737388" y="2904147"/>
                  <a:pt x="6719900" y="2906433"/>
                  <a:pt x="6698412" y="2906433"/>
                </a:cubicBezTo>
                <a:lnTo>
                  <a:pt x="6557137" y="2906433"/>
                </a:lnTo>
                <a:lnTo>
                  <a:pt x="6557137" y="3041535"/>
                </a:lnTo>
                <a:lnTo>
                  <a:pt x="6550279" y="3041535"/>
                </a:lnTo>
                <a:close/>
                <a:moveTo>
                  <a:pt x="5901893" y="2671203"/>
                </a:moveTo>
                <a:lnTo>
                  <a:pt x="6041111" y="2671203"/>
                </a:lnTo>
                <a:cubicBezTo>
                  <a:pt x="6059857" y="2671203"/>
                  <a:pt x="6075172" y="2673146"/>
                  <a:pt x="6087059" y="2677032"/>
                </a:cubicBezTo>
                <a:cubicBezTo>
                  <a:pt x="6098946" y="2680919"/>
                  <a:pt x="6108090" y="2686176"/>
                  <a:pt x="6114491" y="2692806"/>
                </a:cubicBezTo>
                <a:cubicBezTo>
                  <a:pt x="6120892" y="2699435"/>
                  <a:pt x="6125236" y="2707093"/>
                  <a:pt x="6127521" y="2715780"/>
                </a:cubicBezTo>
                <a:cubicBezTo>
                  <a:pt x="6129807" y="2724467"/>
                  <a:pt x="6130950" y="2733840"/>
                  <a:pt x="6130950" y="2743898"/>
                </a:cubicBezTo>
                <a:lnTo>
                  <a:pt x="6130950" y="2787789"/>
                </a:lnTo>
                <a:cubicBezTo>
                  <a:pt x="6130950" y="2801505"/>
                  <a:pt x="6128550" y="2814078"/>
                  <a:pt x="6123749" y="2825508"/>
                </a:cubicBezTo>
                <a:cubicBezTo>
                  <a:pt x="6118949" y="2836938"/>
                  <a:pt x="6106719" y="2845168"/>
                  <a:pt x="6087059" y="2850197"/>
                </a:cubicBezTo>
                <a:cubicBezTo>
                  <a:pt x="6105804" y="2850197"/>
                  <a:pt x="6121121" y="2852140"/>
                  <a:pt x="6133008" y="2856026"/>
                </a:cubicBezTo>
                <a:cubicBezTo>
                  <a:pt x="6144895" y="2859912"/>
                  <a:pt x="6154039" y="2865399"/>
                  <a:pt x="6160440" y="2872486"/>
                </a:cubicBezTo>
                <a:cubicBezTo>
                  <a:pt x="6166841" y="2879572"/>
                  <a:pt x="6171070" y="2887916"/>
                  <a:pt x="6173127" y="2897517"/>
                </a:cubicBezTo>
                <a:cubicBezTo>
                  <a:pt x="6175184" y="2907118"/>
                  <a:pt x="6176213" y="2917634"/>
                  <a:pt x="6176213" y="2929064"/>
                </a:cubicBezTo>
                <a:lnTo>
                  <a:pt x="6176213" y="2972955"/>
                </a:lnTo>
                <a:cubicBezTo>
                  <a:pt x="6176213" y="2983014"/>
                  <a:pt x="6175070" y="2992272"/>
                  <a:pt x="6172784" y="3000730"/>
                </a:cubicBezTo>
                <a:cubicBezTo>
                  <a:pt x="6170498" y="3009188"/>
                  <a:pt x="6166269" y="3016389"/>
                  <a:pt x="6160097" y="3022333"/>
                </a:cubicBezTo>
                <a:cubicBezTo>
                  <a:pt x="6153925" y="3028276"/>
                  <a:pt x="6144895" y="3032963"/>
                  <a:pt x="6133008" y="3036392"/>
                </a:cubicBezTo>
                <a:cubicBezTo>
                  <a:pt x="6121121" y="3039821"/>
                  <a:pt x="6105576" y="3041535"/>
                  <a:pt x="6086373" y="3041535"/>
                </a:cubicBezTo>
                <a:lnTo>
                  <a:pt x="5901893" y="3041535"/>
                </a:lnTo>
                <a:close/>
                <a:moveTo>
                  <a:pt x="5488966" y="2671203"/>
                </a:moveTo>
                <a:lnTo>
                  <a:pt x="5556174" y="2671203"/>
                </a:lnTo>
                <a:cubicBezTo>
                  <a:pt x="5571261" y="2671203"/>
                  <a:pt x="5581892" y="2675547"/>
                  <a:pt x="5588064" y="2684234"/>
                </a:cubicBezTo>
                <a:cubicBezTo>
                  <a:pt x="5594236" y="2692920"/>
                  <a:pt x="5600066" y="2703893"/>
                  <a:pt x="5605552" y="2717152"/>
                </a:cubicBezTo>
                <a:lnTo>
                  <a:pt x="5652872" y="2828937"/>
                </a:lnTo>
                <a:cubicBezTo>
                  <a:pt x="5656529" y="2838996"/>
                  <a:pt x="5659387" y="2849397"/>
                  <a:pt x="5661444" y="2860141"/>
                </a:cubicBezTo>
                <a:cubicBezTo>
                  <a:pt x="5663502" y="2870885"/>
                  <a:pt x="5664531" y="2882658"/>
                  <a:pt x="5664531" y="2895460"/>
                </a:cubicBezTo>
                <a:lnTo>
                  <a:pt x="5664531" y="3041535"/>
                </a:lnTo>
                <a:lnTo>
                  <a:pt x="5657672" y="3041535"/>
                </a:lnTo>
                <a:lnTo>
                  <a:pt x="5657672" y="2923578"/>
                </a:lnTo>
                <a:lnTo>
                  <a:pt x="5390210" y="2923578"/>
                </a:lnTo>
                <a:lnTo>
                  <a:pt x="5390210" y="3041535"/>
                </a:lnTo>
                <a:lnTo>
                  <a:pt x="5383353" y="3041535"/>
                </a:lnTo>
                <a:lnTo>
                  <a:pt x="5383353" y="2895460"/>
                </a:lnTo>
                <a:cubicBezTo>
                  <a:pt x="5383353" y="2882658"/>
                  <a:pt x="5384382" y="2870885"/>
                  <a:pt x="5386439" y="2860141"/>
                </a:cubicBezTo>
                <a:cubicBezTo>
                  <a:pt x="5388496" y="2849397"/>
                  <a:pt x="5391353" y="2838996"/>
                  <a:pt x="5395012" y="2828937"/>
                </a:cubicBezTo>
                <a:lnTo>
                  <a:pt x="5438902" y="2716466"/>
                </a:lnTo>
                <a:cubicBezTo>
                  <a:pt x="5443931" y="2703664"/>
                  <a:pt x="5449646" y="2692920"/>
                  <a:pt x="5456047" y="2684234"/>
                </a:cubicBezTo>
                <a:cubicBezTo>
                  <a:pt x="5462448" y="2675547"/>
                  <a:pt x="5473421" y="2671203"/>
                  <a:pt x="5488966" y="2671203"/>
                </a:cubicBezTo>
                <a:close/>
                <a:moveTo>
                  <a:pt x="4919447" y="2671203"/>
                </a:moveTo>
                <a:lnTo>
                  <a:pt x="4926305" y="2671203"/>
                </a:lnTo>
                <a:lnTo>
                  <a:pt x="4926305" y="3034677"/>
                </a:lnTo>
                <a:lnTo>
                  <a:pt x="5164963" y="3034677"/>
                </a:lnTo>
                <a:lnTo>
                  <a:pt x="5164963" y="2899575"/>
                </a:lnTo>
                <a:lnTo>
                  <a:pt x="5171821" y="2899575"/>
                </a:lnTo>
                <a:lnTo>
                  <a:pt x="5171821" y="3041535"/>
                </a:lnTo>
                <a:lnTo>
                  <a:pt x="4919447" y="3041535"/>
                </a:lnTo>
                <a:close/>
                <a:moveTo>
                  <a:pt x="4430624" y="2671203"/>
                </a:moveTo>
                <a:lnTo>
                  <a:pt x="4718660" y="2671203"/>
                </a:lnTo>
                <a:lnTo>
                  <a:pt x="4718660" y="2678061"/>
                </a:lnTo>
                <a:lnTo>
                  <a:pt x="4578071" y="2678061"/>
                </a:lnTo>
                <a:lnTo>
                  <a:pt x="4578071" y="3041535"/>
                </a:lnTo>
                <a:lnTo>
                  <a:pt x="4571213" y="3041535"/>
                </a:lnTo>
                <a:lnTo>
                  <a:pt x="4571213" y="2678061"/>
                </a:lnTo>
                <a:lnTo>
                  <a:pt x="4430624" y="2678061"/>
                </a:lnTo>
                <a:close/>
                <a:moveTo>
                  <a:pt x="4060216" y="2671203"/>
                </a:moveTo>
                <a:lnTo>
                  <a:pt x="4127424" y="2671203"/>
                </a:lnTo>
                <a:cubicBezTo>
                  <a:pt x="4142512" y="2671203"/>
                  <a:pt x="4153142" y="2675547"/>
                  <a:pt x="4159314" y="2684234"/>
                </a:cubicBezTo>
                <a:cubicBezTo>
                  <a:pt x="4165486" y="2692920"/>
                  <a:pt x="4171315" y="2703893"/>
                  <a:pt x="4176801" y="2717152"/>
                </a:cubicBezTo>
                <a:lnTo>
                  <a:pt x="4224122" y="2828937"/>
                </a:lnTo>
                <a:cubicBezTo>
                  <a:pt x="4227779" y="2838996"/>
                  <a:pt x="4230637" y="2849397"/>
                  <a:pt x="4232694" y="2860141"/>
                </a:cubicBezTo>
                <a:cubicBezTo>
                  <a:pt x="4234752" y="2870885"/>
                  <a:pt x="4235780" y="2882658"/>
                  <a:pt x="4235780" y="2895460"/>
                </a:cubicBezTo>
                <a:lnTo>
                  <a:pt x="4235780" y="3041535"/>
                </a:lnTo>
                <a:lnTo>
                  <a:pt x="4228923" y="3041535"/>
                </a:lnTo>
                <a:lnTo>
                  <a:pt x="4228923" y="2923578"/>
                </a:lnTo>
                <a:lnTo>
                  <a:pt x="3961461" y="2923578"/>
                </a:lnTo>
                <a:lnTo>
                  <a:pt x="3961461" y="3041535"/>
                </a:lnTo>
                <a:lnTo>
                  <a:pt x="3954602" y="3041535"/>
                </a:lnTo>
                <a:lnTo>
                  <a:pt x="3954602" y="2895460"/>
                </a:lnTo>
                <a:cubicBezTo>
                  <a:pt x="3954602" y="2882658"/>
                  <a:pt x="3955631" y="2870885"/>
                  <a:pt x="3957689" y="2860141"/>
                </a:cubicBezTo>
                <a:cubicBezTo>
                  <a:pt x="3959746" y="2849397"/>
                  <a:pt x="3962603" y="2838996"/>
                  <a:pt x="3966261" y="2828937"/>
                </a:cubicBezTo>
                <a:lnTo>
                  <a:pt x="4010152" y="2716466"/>
                </a:lnTo>
                <a:cubicBezTo>
                  <a:pt x="4015181" y="2703664"/>
                  <a:pt x="4020897" y="2692920"/>
                  <a:pt x="4027297" y="2684234"/>
                </a:cubicBezTo>
                <a:cubicBezTo>
                  <a:pt x="4033698" y="2675547"/>
                  <a:pt x="4044671" y="2671203"/>
                  <a:pt x="4060216" y="2671203"/>
                </a:cubicBezTo>
                <a:close/>
                <a:moveTo>
                  <a:pt x="3401695" y="2671203"/>
                </a:moveTo>
                <a:lnTo>
                  <a:pt x="3413354" y="2671203"/>
                </a:lnTo>
                <a:cubicBezTo>
                  <a:pt x="3417011" y="2671203"/>
                  <a:pt x="3420669" y="2672003"/>
                  <a:pt x="3424327" y="2673603"/>
                </a:cubicBezTo>
                <a:cubicBezTo>
                  <a:pt x="3427984" y="2675204"/>
                  <a:pt x="3431185" y="2678290"/>
                  <a:pt x="3433928" y="2682862"/>
                </a:cubicBezTo>
                <a:lnTo>
                  <a:pt x="3517595" y="2810421"/>
                </a:lnTo>
                <a:cubicBezTo>
                  <a:pt x="3525368" y="2822308"/>
                  <a:pt x="3531083" y="2830080"/>
                  <a:pt x="3534740" y="2833738"/>
                </a:cubicBezTo>
                <a:cubicBezTo>
                  <a:pt x="3538398" y="2837395"/>
                  <a:pt x="3544341" y="2839224"/>
                  <a:pt x="3552571" y="2839224"/>
                </a:cubicBezTo>
                <a:cubicBezTo>
                  <a:pt x="3560801" y="2839224"/>
                  <a:pt x="3566744" y="2837395"/>
                  <a:pt x="3570402" y="2833738"/>
                </a:cubicBezTo>
                <a:cubicBezTo>
                  <a:pt x="3574060" y="2830080"/>
                  <a:pt x="3579775" y="2822308"/>
                  <a:pt x="3587547" y="2810421"/>
                </a:cubicBezTo>
                <a:lnTo>
                  <a:pt x="3671215" y="2682862"/>
                </a:lnTo>
                <a:cubicBezTo>
                  <a:pt x="3673958" y="2678290"/>
                  <a:pt x="3677044" y="2675204"/>
                  <a:pt x="3680473" y="2673603"/>
                </a:cubicBezTo>
                <a:cubicBezTo>
                  <a:pt x="3683902" y="2672003"/>
                  <a:pt x="3687445" y="2671203"/>
                  <a:pt x="3691103" y="2671203"/>
                </a:cubicBezTo>
                <a:lnTo>
                  <a:pt x="3702761" y="2671203"/>
                </a:lnTo>
                <a:cubicBezTo>
                  <a:pt x="3709162" y="2671203"/>
                  <a:pt x="3713849" y="2672918"/>
                  <a:pt x="3716820" y="2676347"/>
                </a:cubicBezTo>
                <a:cubicBezTo>
                  <a:pt x="3719792" y="2679776"/>
                  <a:pt x="3721278" y="2685148"/>
                  <a:pt x="3721278" y="2692463"/>
                </a:cubicBezTo>
                <a:lnTo>
                  <a:pt x="3721278" y="3041535"/>
                </a:lnTo>
                <a:lnTo>
                  <a:pt x="3714420" y="3041535"/>
                </a:lnTo>
                <a:lnTo>
                  <a:pt x="3714420" y="2692463"/>
                </a:lnTo>
                <a:cubicBezTo>
                  <a:pt x="3714420" y="2688805"/>
                  <a:pt x="3713620" y="2685491"/>
                  <a:pt x="3712020" y="2682519"/>
                </a:cubicBezTo>
                <a:cubicBezTo>
                  <a:pt x="3710419" y="2679547"/>
                  <a:pt x="3707333" y="2678061"/>
                  <a:pt x="3702761" y="2678061"/>
                </a:cubicBezTo>
                <a:lnTo>
                  <a:pt x="3692474" y="2678061"/>
                </a:lnTo>
                <a:cubicBezTo>
                  <a:pt x="3689274" y="2678061"/>
                  <a:pt x="3686531" y="2678519"/>
                  <a:pt x="3684245" y="2679433"/>
                </a:cubicBezTo>
                <a:cubicBezTo>
                  <a:pt x="3681959" y="2680347"/>
                  <a:pt x="3679444" y="2683090"/>
                  <a:pt x="3676701" y="2687662"/>
                </a:cubicBezTo>
                <a:lnTo>
                  <a:pt x="3593033" y="2813850"/>
                </a:lnTo>
                <a:cubicBezTo>
                  <a:pt x="3584804" y="2826194"/>
                  <a:pt x="3578517" y="2834652"/>
                  <a:pt x="3574174" y="2839224"/>
                </a:cubicBezTo>
                <a:cubicBezTo>
                  <a:pt x="3569830" y="2843796"/>
                  <a:pt x="3562630" y="2846082"/>
                  <a:pt x="3552571" y="2846082"/>
                </a:cubicBezTo>
                <a:cubicBezTo>
                  <a:pt x="3542513" y="2846082"/>
                  <a:pt x="3535312" y="2843796"/>
                  <a:pt x="3530969" y="2839224"/>
                </a:cubicBezTo>
                <a:cubicBezTo>
                  <a:pt x="3526625" y="2834652"/>
                  <a:pt x="3520339" y="2826194"/>
                  <a:pt x="3512109" y="2813850"/>
                </a:cubicBezTo>
                <a:lnTo>
                  <a:pt x="3428441" y="2687662"/>
                </a:lnTo>
                <a:cubicBezTo>
                  <a:pt x="3425698" y="2683090"/>
                  <a:pt x="3423070" y="2680347"/>
                  <a:pt x="3420555" y="2679433"/>
                </a:cubicBezTo>
                <a:cubicBezTo>
                  <a:pt x="3418040" y="2678519"/>
                  <a:pt x="3415183" y="2678061"/>
                  <a:pt x="3411982" y="2678061"/>
                </a:cubicBezTo>
                <a:lnTo>
                  <a:pt x="3401695" y="2678061"/>
                </a:lnTo>
                <a:cubicBezTo>
                  <a:pt x="3397123" y="2678061"/>
                  <a:pt x="3394151" y="2679547"/>
                  <a:pt x="3392780" y="2682519"/>
                </a:cubicBezTo>
                <a:cubicBezTo>
                  <a:pt x="3391408" y="2685491"/>
                  <a:pt x="3390722" y="2688805"/>
                  <a:pt x="3390722" y="2692463"/>
                </a:cubicBezTo>
                <a:lnTo>
                  <a:pt x="3390722" y="3041535"/>
                </a:lnTo>
                <a:lnTo>
                  <a:pt x="3383864" y="3041535"/>
                </a:lnTo>
                <a:lnTo>
                  <a:pt x="3383864" y="2692463"/>
                </a:lnTo>
                <a:cubicBezTo>
                  <a:pt x="3383864" y="2685148"/>
                  <a:pt x="3385350" y="2679776"/>
                  <a:pt x="3388322" y="2676347"/>
                </a:cubicBezTo>
                <a:cubicBezTo>
                  <a:pt x="3391294" y="2672918"/>
                  <a:pt x="3395752" y="2671203"/>
                  <a:pt x="3401695" y="2671203"/>
                </a:cubicBezTo>
                <a:close/>
                <a:moveTo>
                  <a:pt x="9006357" y="2609481"/>
                </a:moveTo>
                <a:cubicBezTo>
                  <a:pt x="8949207" y="2609481"/>
                  <a:pt x="8906802" y="2621026"/>
                  <a:pt x="8879141" y="2644114"/>
                </a:cubicBezTo>
                <a:cubicBezTo>
                  <a:pt x="8851480" y="2667203"/>
                  <a:pt x="8837650" y="2702522"/>
                  <a:pt x="8837650" y="2750070"/>
                </a:cubicBezTo>
                <a:lnTo>
                  <a:pt x="8837650" y="2963354"/>
                </a:lnTo>
                <a:cubicBezTo>
                  <a:pt x="8837650" y="3010903"/>
                  <a:pt x="8851480" y="3046107"/>
                  <a:pt x="8879141" y="3068967"/>
                </a:cubicBezTo>
                <a:cubicBezTo>
                  <a:pt x="8906802" y="3091827"/>
                  <a:pt x="8949207" y="3103257"/>
                  <a:pt x="9006357" y="3103257"/>
                </a:cubicBezTo>
                <a:lnTo>
                  <a:pt x="9173692" y="3103257"/>
                </a:lnTo>
                <a:cubicBezTo>
                  <a:pt x="9182380" y="3103257"/>
                  <a:pt x="9188665" y="3101314"/>
                  <a:pt x="9192552" y="3097428"/>
                </a:cubicBezTo>
                <a:cubicBezTo>
                  <a:pt x="9196438" y="3093542"/>
                  <a:pt x="9198380" y="3087255"/>
                  <a:pt x="9198380" y="3078568"/>
                </a:cubicBezTo>
                <a:lnTo>
                  <a:pt x="9198380" y="2996958"/>
                </a:lnTo>
                <a:cubicBezTo>
                  <a:pt x="9198380" y="2988271"/>
                  <a:pt x="9196438" y="2981985"/>
                  <a:pt x="9192552" y="2978099"/>
                </a:cubicBezTo>
                <a:cubicBezTo>
                  <a:pt x="9188665" y="2974213"/>
                  <a:pt x="9182380" y="2972270"/>
                  <a:pt x="9173692" y="2972270"/>
                </a:cubicBezTo>
                <a:lnTo>
                  <a:pt x="9035846" y="2972270"/>
                </a:lnTo>
                <a:cubicBezTo>
                  <a:pt x="9021673" y="2972270"/>
                  <a:pt x="9011158" y="2969641"/>
                  <a:pt x="9004300" y="2964383"/>
                </a:cubicBezTo>
                <a:cubicBezTo>
                  <a:pt x="8997441" y="2959125"/>
                  <a:pt x="8994012" y="2950781"/>
                  <a:pt x="8994012" y="2939351"/>
                </a:cubicBezTo>
                <a:lnTo>
                  <a:pt x="8994012" y="2776131"/>
                </a:lnTo>
                <a:cubicBezTo>
                  <a:pt x="8994012" y="2764701"/>
                  <a:pt x="8997441" y="2756128"/>
                  <a:pt x="9004300" y="2750413"/>
                </a:cubicBezTo>
                <a:cubicBezTo>
                  <a:pt x="9011158" y="2744698"/>
                  <a:pt x="9021673" y="2741841"/>
                  <a:pt x="9035846" y="2741841"/>
                </a:cubicBezTo>
                <a:lnTo>
                  <a:pt x="9173692" y="2741841"/>
                </a:lnTo>
                <a:cubicBezTo>
                  <a:pt x="9182380" y="2741841"/>
                  <a:pt x="9188665" y="2739897"/>
                  <a:pt x="9192552" y="2736011"/>
                </a:cubicBezTo>
                <a:cubicBezTo>
                  <a:pt x="9196438" y="2732125"/>
                  <a:pt x="9198380" y="2725839"/>
                  <a:pt x="9198380" y="2717152"/>
                </a:cubicBezTo>
                <a:lnTo>
                  <a:pt x="9198380" y="2634170"/>
                </a:lnTo>
                <a:cubicBezTo>
                  <a:pt x="9198380" y="2625483"/>
                  <a:pt x="9196438" y="2619197"/>
                  <a:pt x="9192552" y="2615311"/>
                </a:cubicBezTo>
                <a:cubicBezTo>
                  <a:pt x="9188665" y="2611424"/>
                  <a:pt x="9182380" y="2609481"/>
                  <a:pt x="9173692" y="2609481"/>
                </a:cubicBezTo>
                <a:close/>
                <a:moveTo>
                  <a:pt x="8439810" y="2609481"/>
                </a:moveTo>
                <a:cubicBezTo>
                  <a:pt x="8431123" y="2609481"/>
                  <a:pt x="8424836" y="2611424"/>
                  <a:pt x="8420951" y="2615311"/>
                </a:cubicBezTo>
                <a:cubicBezTo>
                  <a:pt x="8417064" y="2619197"/>
                  <a:pt x="8415122" y="2625483"/>
                  <a:pt x="8415122" y="2634170"/>
                </a:cubicBezTo>
                <a:lnTo>
                  <a:pt x="8415122" y="2717152"/>
                </a:lnTo>
                <a:cubicBezTo>
                  <a:pt x="8415122" y="2725839"/>
                  <a:pt x="8417064" y="2732125"/>
                  <a:pt x="8420951" y="2736011"/>
                </a:cubicBezTo>
                <a:cubicBezTo>
                  <a:pt x="8424836" y="2739897"/>
                  <a:pt x="8431123" y="2741841"/>
                  <a:pt x="8439810" y="2741841"/>
                </a:cubicBezTo>
                <a:lnTo>
                  <a:pt x="8507704" y="2741841"/>
                </a:lnTo>
                <a:lnTo>
                  <a:pt x="8507704" y="2972270"/>
                </a:lnTo>
                <a:lnTo>
                  <a:pt x="8439810" y="2972270"/>
                </a:lnTo>
                <a:cubicBezTo>
                  <a:pt x="8431123" y="2972270"/>
                  <a:pt x="8424836" y="2974213"/>
                  <a:pt x="8420951" y="2978099"/>
                </a:cubicBezTo>
                <a:cubicBezTo>
                  <a:pt x="8417064" y="2981985"/>
                  <a:pt x="8415122" y="2988271"/>
                  <a:pt x="8415122" y="2996958"/>
                </a:cubicBezTo>
                <a:lnTo>
                  <a:pt x="8415122" y="3078568"/>
                </a:lnTo>
                <a:cubicBezTo>
                  <a:pt x="8415122" y="3087255"/>
                  <a:pt x="8417064" y="3093542"/>
                  <a:pt x="8420951" y="3097428"/>
                </a:cubicBezTo>
                <a:cubicBezTo>
                  <a:pt x="8424836" y="3101314"/>
                  <a:pt x="8431123" y="3103257"/>
                  <a:pt x="8439810" y="3103257"/>
                </a:cubicBezTo>
                <a:lnTo>
                  <a:pt x="8731961" y="3103257"/>
                </a:lnTo>
                <a:cubicBezTo>
                  <a:pt x="8740648" y="3103257"/>
                  <a:pt x="8746934" y="3101314"/>
                  <a:pt x="8750820" y="3097428"/>
                </a:cubicBezTo>
                <a:cubicBezTo>
                  <a:pt x="8754706" y="3093542"/>
                  <a:pt x="8756650" y="3087255"/>
                  <a:pt x="8756650" y="3078568"/>
                </a:cubicBezTo>
                <a:lnTo>
                  <a:pt x="8756650" y="2996958"/>
                </a:lnTo>
                <a:cubicBezTo>
                  <a:pt x="8756650" y="2988271"/>
                  <a:pt x="8754706" y="2981985"/>
                  <a:pt x="8750820" y="2978099"/>
                </a:cubicBezTo>
                <a:cubicBezTo>
                  <a:pt x="8746934" y="2974213"/>
                  <a:pt x="8740648" y="2972270"/>
                  <a:pt x="8731961" y="2972270"/>
                </a:cubicBezTo>
                <a:lnTo>
                  <a:pt x="8665438" y="2972270"/>
                </a:lnTo>
                <a:lnTo>
                  <a:pt x="8665438" y="2741841"/>
                </a:lnTo>
                <a:lnTo>
                  <a:pt x="8731961" y="2741841"/>
                </a:lnTo>
                <a:cubicBezTo>
                  <a:pt x="8740648" y="2741841"/>
                  <a:pt x="8746934" y="2739897"/>
                  <a:pt x="8750820" y="2736011"/>
                </a:cubicBezTo>
                <a:cubicBezTo>
                  <a:pt x="8754706" y="2732125"/>
                  <a:pt x="8756650" y="2725839"/>
                  <a:pt x="8756650" y="2717152"/>
                </a:cubicBezTo>
                <a:lnTo>
                  <a:pt x="8756650" y="2634170"/>
                </a:lnTo>
                <a:cubicBezTo>
                  <a:pt x="8756650" y="2625483"/>
                  <a:pt x="8754706" y="2619197"/>
                  <a:pt x="8750820" y="2615311"/>
                </a:cubicBezTo>
                <a:cubicBezTo>
                  <a:pt x="8746934" y="2611424"/>
                  <a:pt x="8740648" y="2609481"/>
                  <a:pt x="8731961" y="2609481"/>
                </a:cubicBezTo>
                <a:close/>
                <a:moveTo>
                  <a:pt x="7974533" y="2609481"/>
                </a:moveTo>
                <a:cubicBezTo>
                  <a:pt x="7965847" y="2609481"/>
                  <a:pt x="7959560" y="2611424"/>
                  <a:pt x="7955674" y="2615311"/>
                </a:cubicBezTo>
                <a:cubicBezTo>
                  <a:pt x="7951788" y="2619197"/>
                  <a:pt x="7949844" y="2625483"/>
                  <a:pt x="7949844" y="2634170"/>
                </a:cubicBezTo>
                <a:lnTo>
                  <a:pt x="7949844" y="3078568"/>
                </a:lnTo>
                <a:cubicBezTo>
                  <a:pt x="7949844" y="3087255"/>
                  <a:pt x="7951788" y="3093542"/>
                  <a:pt x="7955674" y="3097428"/>
                </a:cubicBezTo>
                <a:cubicBezTo>
                  <a:pt x="7959560" y="3101314"/>
                  <a:pt x="7965847" y="3103257"/>
                  <a:pt x="7974533" y="3103257"/>
                </a:cubicBezTo>
                <a:lnTo>
                  <a:pt x="8323605" y="3103257"/>
                </a:lnTo>
                <a:cubicBezTo>
                  <a:pt x="8332292" y="3103257"/>
                  <a:pt x="8338578" y="3101314"/>
                  <a:pt x="8342465" y="3097428"/>
                </a:cubicBezTo>
                <a:cubicBezTo>
                  <a:pt x="8346351" y="3093542"/>
                  <a:pt x="8348294" y="3087255"/>
                  <a:pt x="8348294" y="3078568"/>
                </a:cubicBezTo>
                <a:lnTo>
                  <a:pt x="8348294" y="2862541"/>
                </a:lnTo>
                <a:cubicBezTo>
                  <a:pt x="8348294" y="2853855"/>
                  <a:pt x="8346351" y="2847568"/>
                  <a:pt x="8342465" y="2843682"/>
                </a:cubicBezTo>
                <a:cubicBezTo>
                  <a:pt x="8338578" y="2839796"/>
                  <a:pt x="8332292" y="2837853"/>
                  <a:pt x="8323605" y="2837853"/>
                </a:cubicBezTo>
                <a:lnTo>
                  <a:pt x="8224164" y="2837853"/>
                </a:lnTo>
                <a:cubicBezTo>
                  <a:pt x="8215478" y="2837853"/>
                  <a:pt x="8209191" y="2839796"/>
                  <a:pt x="8205304" y="2843682"/>
                </a:cubicBezTo>
                <a:cubicBezTo>
                  <a:pt x="8201419" y="2847568"/>
                  <a:pt x="8199475" y="2853855"/>
                  <a:pt x="8199475" y="2862541"/>
                </a:cubicBezTo>
                <a:lnTo>
                  <a:pt x="8199475" y="2973641"/>
                </a:lnTo>
                <a:lnTo>
                  <a:pt x="8105521" y="2973641"/>
                </a:lnTo>
                <a:lnTo>
                  <a:pt x="8105521" y="2634170"/>
                </a:lnTo>
                <a:cubicBezTo>
                  <a:pt x="8105521" y="2625483"/>
                  <a:pt x="8103578" y="2619197"/>
                  <a:pt x="8099692" y="2615311"/>
                </a:cubicBezTo>
                <a:cubicBezTo>
                  <a:pt x="8095805" y="2611424"/>
                  <a:pt x="8089519" y="2609481"/>
                  <a:pt x="8080832" y="2609481"/>
                </a:cubicBezTo>
                <a:close/>
                <a:moveTo>
                  <a:pt x="7479233" y="2609481"/>
                </a:moveTo>
                <a:cubicBezTo>
                  <a:pt x="7470547" y="2609481"/>
                  <a:pt x="7464260" y="2611424"/>
                  <a:pt x="7460374" y="2615311"/>
                </a:cubicBezTo>
                <a:cubicBezTo>
                  <a:pt x="7456488" y="2619197"/>
                  <a:pt x="7454544" y="2625483"/>
                  <a:pt x="7454544" y="2634170"/>
                </a:cubicBezTo>
                <a:lnTo>
                  <a:pt x="7454544" y="3078568"/>
                </a:lnTo>
                <a:cubicBezTo>
                  <a:pt x="7454544" y="3087255"/>
                  <a:pt x="7456488" y="3093542"/>
                  <a:pt x="7460374" y="3097428"/>
                </a:cubicBezTo>
                <a:cubicBezTo>
                  <a:pt x="7464260" y="3101314"/>
                  <a:pt x="7470547" y="3103257"/>
                  <a:pt x="7479233" y="3103257"/>
                </a:cubicBezTo>
                <a:lnTo>
                  <a:pt x="7742580" y="3103257"/>
                </a:lnTo>
                <a:cubicBezTo>
                  <a:pt x="7787843" y="3103257"/>
                  <a:pt x="7821333" y="3094113"/>
                  <a:pt x="7843050" y="3075825"/>
                </a:cubicBezTo>
                <a:cubicBezTo>
                  <a:pt x="7864767" y="3057537"/>
                  <a:pt x="7875626" y="3029191"/>
                  <a:pt x="7875626" y="2990786"/>
                </a:cubicBezTo>
                <a:lnTo>
                  <a:pt x="7875626" y="2927692"/>
                </a:lnTo>
                <a:cubicBezTo>
                  <a:pt x="7875626" y="2894317"/>
                  <a:pt x="7868539" y="2868942"/>
                  <a:pt x="7854366" y="2851569"/>
                </a:cubicBezTo>
                <a:cubicBezTo>
                  <a:pt x="7840193" y="2834195"/>
                  <a:pt x="7818476" y="2824137"/>
                  <a:pt x="7789215" y="2821394"/>
                </a:cubicBezTo>
                <a:cubicBezTo>
                  <a:pt x="7802931" y="2815450"/>
                  <a:pt x="7813104" y="2806420"/>
                  <a:pt x="7819733" y="2794304"/>
                </a:cubicBezTo>
                <a:cubicBezTo>
                  <a:pt x="7826362" y="2782188"/>
                  <a:pt x="7829677" y="2766529"/>
                  <a:pt x="7829677" y="2747327"/>
                </a:cubicBezTo>
                <a:lnTo>
                  <a:pt x="7829677" y="2714409"/>
                </a:lnTo>
                <a:cubicBezTo>
                  <a:pt x="7829677" y="2678747"/>
                  <a:pt x="7818933" y="2652344"/>
                  <a:pt x="7797444" y="2635199"/>
                </a:cubicBezTo>
                <a:cubicBezTo>
                  <a:pt x="7775956" y="2618054"/>
                  <a:pt x="7742809" y="2609481"/>
                  <a:pt x="7698003" y="2609481"/>
                </a:cubicBezTo>
                <a:close/>
                <a:moveTo>
                  <a:pt x="6961454" y="2609481"/>
                </a:moveTo>
                <a:cubicBezTo>
                  <a:pt x="6952767" y="2609481"/>
                  <a:pt x="6946481" y="2611424"/>
                  <a:pt x="6942595" y="2615311"/>
                </a:cubicBezTo>
                <a:cubicBezTo>
                  <a:pt x="6938709" y="2619197"/>
                  <a:pt x="6936765" y="2625483"/>
                  <a:pt x="6936765" y="2634170"/>
                </a:cubicBezTo>
                <a:lnTo>
                  <a:pt x="6936765" y="2973641"/>
                </a:lnTo>
                <a:cubicBezTo>
                  <a:pt x="6936765" y="2994672"/>
                  <a:pt x="6939851" y="3013760"/>
                  <a:pt x="6946024" y="3030905"/>
                </a:cubicBezTo>
                <a:cubicBezTo>
                  <a:pt x="6952196" y="3048050"/>
                  <a:pt x="6963168" y="3062681"/>
                  <a:pt x="6978942" y="3074796"/>
                </a:cubicBezTo>
                <a:cubicBezTo>
                  <a:pt x="6994715" y="3086912"/>
                  <a:pt x="7016318" y="3096399"/>
                  <a:pt x="7043750" y="3103257"/>
                </a:cubicBezTo>
                <a:cubicBezTo>
                  <a:pt x="7071182" y="3110115"/>
                  <a:pt x="7106158" y="3113544"/>
                  <a:pt x="7148677" y="3113544"/>
                </a:cubicBezTo>
                <a:cubicBezTo>
                  <a:pt x="7191197" y="3113544"/>
                  <a:pt x="7226173" y="3110115"/>
                  <a:pt x="7253605" y="3103257"/>
                </a:cubicBezTo>
                <a:cubicBezTo>
                  <a:pt x="7281037" y="3096399"/>
                  <a:pt x="7302640" y="3086912"/>
                  <a:pt x="7318413" y="3074796"/>
                </a:cubicBezTo>
                <a:cubicBezTo>
                  <a:pt x="7334186" y="3062681"/>
                  <a:pt x="7345159" y="3048050"/>
                  <a:pt x="7351331" y="3030905"/>
                </a:cubicBezTo>
                <a:cubicBezTo>
                  <a:pt x="7357504" y="3013760"/>
                  <a:pt x="7360590" y="2994672"/>
                  <a:pt x="7360590" y="2973641"/>
                </a:cubicBezTo>
                <a:lnTo>
                  <a:pt x="7360590" y="2634170"/>
                </a:lnTo>
                <a:cubicBezTo>
                  <a:pt x="7360590" y="2625483"/>
                  <a:pt x="7358647" y="2619197"/>
                  <a:pt x="7354760" y="2615311"/>
                </a:cubicBezTo>
                <a:cubicBezTo>
                  <a:pt x="7350874" y="2611424"/>
                  <a:pt x="7344588" y="2609481"/>
                  <a:pt x="7335901" y="2609481"/>
                </a:cubicBezTo>
                <a:lnTo>
                  <a:pt x="7231659" y="2609481"/>
                </a:lnTo>
                <a:cubicBezTo>
                  <a:pt x="7222973" y="2609481"/>
                  <a:pt x="7216686" y="2611424"/>
                  <a:pt x="7212800" y="2615311"/>
                </a:cubicBezTo>
                <a:cubicBezTo>
                  <a:pt x="7208914" y="2619197"/>
                  <a:pt x="7206970" y="2625483"/>
                  <a:pt x="7206970" y="2634170"/>
                </a:cubicBezTo>
                <a:lnTo>
                  <a:pt x="7206970" y="2946895"/>
                </a:lnTo>
                <a:cubicBezTo>
                  <a:pt x="7206970" y="2956039"/>
                  <a:pt x="7203542" y="2963697"/>
                  <a:pt x="7196684" y="2969869"/>
                </a:cubicBezTo>
                <a:cubicBezTo>
                  <a:pt x="7189826" y="2976041"/>
                  <a:pt x="7174281" y="2979127"/>
                  <a:pt x="7150049" y="2979127"/>
                </a:cubicBezTo>
                <a:cubicBezTo>
                  <a:pt x="7126275" y="2979127"/>
                  <a:pt x="7110959" y="2976041"/>
                  <a:pt x="7104101" y="2969869"/>
                </a:cubicBezTo>
                <a:cubicBezTo>
                  <a:pt x="7097243" y="2963697"/>
                  <a:pt x="7093813" y="2956039"/>
                  <a:pt x="7093813" y="2946895"/>
                </a:cubicBezTo>
                <a:lnTo>
                  <a:pt x="7093813" y="2634170"/>
                </a:lnTo>
                <a:cubicBezTo>
                  <a:pt x="7093813" y="2625483"/>
                  <a:pt x="7091870" y="2619197"/>
                  <a:pt x="7087984" y="2615311"/>
                </a:cubicBezTo>
                <a:cubicBezTo>
                  <a:pt x="7084098" y="2611424"/>
                  <a:pt x="7077812" y="2609481"/>
                  <a:pt x="7069125" y="2609481"/>
                </a:cubicBezTo>
                <a:close/>
                <a:moveTo>
                  <a:pt x="6498158" y="2609481"/>
                </a:moveTo>
                <a:cubicBezTo>
                  <a:pt x="6489471" y="2609481"/>
                  <a:pt x="6483185" y="2611424"/>
                  <a:pt x="6479299" y="2615311"/>
                </a:cubicBezTo>
                <a:cubicBezTo>
                  <a:pt x="6475412" y="2619197"/>
                  <a:pt x="6473470" y="2625483"/>
                  <a:pt x="6473470" y="2634170"/>
                </a:cubicBezTo>
                <a:lnTo>
                  <a:pt x="6473470" y="3078568"/>
                </a:lnTo>
                <a:cubicBezTo>
                  <a:pt x="6473470" y="3087255"/>
                  <a:pt x="6475412" y="3093542"/>
                  <a:pt x="6479299" y="3097428"/>
                </a:cubicBezTo>
                <a:cubicBezTo>
                  <a:pt x="6483185" y="3101314"/>
                  <a:pt x="6489471" y="3103257"/>
                  <a:pt x="6498158" y="3103257"/>
                </a:cubicBezTo>
                <a:lnTo>
                  <a:pt x="6604457" y="3103257"/>
                </a:lnTo>
                <a:cubicBezTo>
                  <a:pt x="6613144" y="3103257"/>
                  <a:pt x="6619430" y="3101314"/>
                  <a:pt x="6623317" y="3097428"/>
                </a:cubicBezTo>
                <a:cubicBezTo>
                  <a:pt x="6627203" y="3093542"/>
                  <a:pt x="6629146" y="3087255"/>
                  <a:pt x="6629146" y="3078568"/>
                </a:cubicBezTo>
                <a:lnTo>
                  <a:pt x="6629146" y="2964726"/>
                </a:lnTo>
                <a:lnTo>
                  <a:pt x="6708013" y="2964726"/>
                </a:lnTo>
                <a:cubicBezTo>
                  <a:pt x="6770192" y="2964726"/>
                  <a:pt x="6812712" y="2952381"/>
                  <a:pt x="6835572" y="2927692"/>
                </a:cubicBezTo>
                <a:cubicBezTo>
                  <a:pt x="6858432" y="2903004"/>
                  <a:pt x="6869862" y="2870771"/>
                  <a:pt x="6869862" y="2830995"/>
                </a:cubicBezTo>
                <a:lnTo>
                  <a:pt x="6869862" y="2743212"/>
                </a:lnTo>
                <a:cubicBezTo>
                  <a:pt x="6869862" y="2703436"/>
                  <a:pt x="6858432" y="2671203"/>
                  <a:pt x="6835572" y="2646514"/>
                </a:cubicBezTo>
                <a:cubicBezTo>
                  <a:pt x="6812712" y="2621826"/>
                  <a:pt x="6770192" y="2609481"/>
                  <a:pt x="6708013" y="2609481"/>
                </a:cubicBezTo>
                <a:close/>
                <a:moveTo>
                  <a:pt x="5850458" y="2609481"/>
                </a:moveTo>
                <a:cubicBezTo>
                  <a:pt x="5841772" y="2609481"/>
                  <a:pt x="5835485" y="2611424"/>
                  <a:pt x="5831599" y="2615311"/>
                </a:cubicBezTo>
                <a:cubicBezTo>
                  <a:pt x="5827712" y="2619197"/>
                  <a:pt x="5825770" y="2625483"/>
                  <a:pt x="5825770" y="2634170"/>
                </a:cubicBezTo>
                <a:lnTo>
                  <a:pt x="5825770" y="3078568"/>
                </a:lnTo>
                <a:cubicBezTo>
                  <a:pt x="5825770" y="3087255"/>
                  <a:pt x="5827712" y="3093542"/>
                  <a:pt x="5831599" y="3097428"/>
                </a:cubicBezTo>
                <a:cubicBezTo>
                  <a:pt x="5835485" y="3101314"/>
                  <a:pt x="5841772" y="3103257"/>
                  <a:pt x="5850458" y="3103257"/>
                </a:cubicBezTo>
                <a:lnTo>
                  <a:pt x="6113805" y="3103257"/>
                </a:lnTo>
                <a:cubicBezTo>
                  <a:pt x="6159068" y="3103257"/>
                  <a:pt x="6192558" y="3094113"/>
                  <a:pt x="6214275" y="3075825"/>
                </a:cubicBezTo>
                <a:cubicBezTo>
                  <a:pt x="6235992" y="3057537"/>
                  <a:pt x="6246851" y="3029191"/>
                  <a:pt x="6246851" y="2990786"/>
                </a:cubicBezTo>
                <a:lnTo>
                  <a:pt x="6246851" y="2927692"/>
                </a:lnTo>
                <a:cubicBezTo>
                  <a:pt x="6246851" y="2894317"/>
                  <a:pt x="6239764" y="2868942"/>
                  <a:pt x="6225591" y="2851569"/>
                </a:cubicBezTo>
                <a:cubicBezTo>
                  <a:pt x="6211418" y="2834195"/>
                  <a:pt x="6189701" y="2824137"/>
                  <a:pt x="6160440" y="2821394"/>
                </a:cubicBezTo>
                <a:cubicBezTo>
                  <a:pt x="6174156" y="2815450"/>
                  <a:pt x="6184328" y="2806420"/>
                  <a:pt x="6190958" y="2794304"/>
                </a:cubicBezTo>
                <a:cubicBezTo>
                  <a:pt x="6197587" y="2782188"/>
                  <a:pt x="6200902" y="2766529"/>
                  <a:pt x="6200902" y="2747327"/>
                </a:cubicBezTo>
                <a:lnTo>
                  <a:pt x="6200902" y="2714409"/>
                </a:lnTo>
                <a:cubicBezTo>
                  <a:pt x="6200902" y="2678747"/>
                  <a:pt x="6190158" y="2652344"/>
                  <a:pt x="6168669" y="2635199"/>
                </a:cubicBezTo>
                <a:cubicBezTo>
                  <a:pt x="6147181" y="2618054"/>
                  <a:pt x="6114034" y="2609481"/>
                  <a:pt x="6069229" y="2609481"/>
                </a:cubicBezTo>
                <a:close/>
                <a:moveTo>
                  <a:pt x="5432044" y="2609481"/>
                </a:moveTo>
                <a:cubicBezTo>
                  <a:pt x="5422900" y="2609481"/>
                  <a:pt x="5415470" y="2611310"/>
                  <a:pt x="5409756" y="2614968"/>
                </a:cubicBezTo>
                <a:cubicBezTo>
                  <a:pt x="5404041" y="2618625"/>
                  <a:pt x="5399812" y="2624340"/>
                  <a:pt x="5397068" y="2632113"/>
                </a:cubicBezTo>
                <a:lnTo>
                  <a:pt x="5337404" y="2787789"/>
                </a:lnTo>
                <a:cubicBezTo>
                  <a:pt x="5328260" y="2811564"/>
                  <a:pt x="5321516" y="2832366"/>
                  <a:pt x="5317173" y="2850197"/>
                </a:cubicBezTo>
                <a:cubicBezTo>
                  <a:pt x="5312829" y="2868028"/>
                  <a:pt x="5310658" y="2883801"/>
                  <a:pt x="5310658" y="2897517"/>
                </a:cubicBezTo>
                <a:lnTo>
                  <a:pt x="5310658" y="3078568"/>
                </a:lnTo>
                <a:cubicBezTo>
                  <a:pt x="5310658" y="3087255"/>
                  <a:pt x="5312601" y="3093542"/>
                  <a:pt x="5316487" y="3097428"/>
                </a:cubicBezTo>
                <a:cubicBezTo>
                  <a:pt x="5320373" y="3101314"/>
                  <a:pt x="5326660" y="3103257"/>
                  <a:pt x="5335346" y="3103257"/>
                </a:cubicBezTo>
                <a:lnTo>
                  <a:pt x="5436159" y="3103257"/>
                </a:lnTo>
                <a:cubicBezTo>
                  <a:pt x="5444846" y="3103257"/>
                  <a:pt x="5451132" y="3101314"/>
                  <a:pt x="5455018" y="3097428"/>
                </a:cubicBezTo>
                <a:cubicBezTo>
                  <a:pt x="5458904" y="3093542"/>
                  <a:pt x="5460849" y="3087255"/>
                  <a:pt x="5460849" y="3078568"/>
                </a:cubicBezTo>
                <a:lnTo>
                  <a:pt x="5460849" y="2982556"/>
                </a:lnTo>
                <a:lnTo>
                  <a:pt x="5582234" y="2982556"/>
                </a:lnTo>
                <a:lnTo>
                  <a:pt x="5582234" y="3078568"/>
                </a:lnTo>
                <a:cubicBezTo>
                  <a:pt x="5582234" y="3087255"/>
                  <a:pt x="5584406" y="3093542"/>
                  <a:pt x="5588750" y="3097428"/>
                </a:cubicBezTo>
                <a:cubicBezTo>
                  <a:pt x="5593093" y="3101314"/>
                  <a:pt x="5599836" y="3103257"/>
                  <a:pt x="5608980" y="3103257"/>
                </a:cubicBezTo>
                <a:lnTo>
                  <a:pt x="5712536" y="3103257"/>
                </a:lnTo>
                <a:cubicBezTo>
                  <a:pt x="5721223" y="3103257"/>
                  <a:pt x="5727510" y="3101314"/>
                  <a:pt x="5731396" y="3097428"/>
                </a:cubicBezTo>
                <a:cubicBezTo>
                  <a:pt x="5735282" y="3093542"/>
                  <a:pt x="5737225" y="3087255"/>
                  <a:pt x="5737225" y="3078568"/>
                </a:cubicBezTo>
                <a:lnTo>
                  <a:pt x="5737225" y="2897517"/>
                </a:lnTo>
                <a:cubicBezTo>
                  <a:pt x="5737225" y="2883801"/>
                  <a:pt x="5735053" y="2868028"/>
                  <a:pt x="5730711" y="2850197"/>
                </a:cubicBezTo>
                <a:cubicBezTo>
                  <a:pt x="5726366" y="2832366"/>
                  <a:pt x="5719623" y="2811564"/>
                  <a:pt x="5710479" y="2787789"/>
                </a:cubicBezTo>
                <a:lnTo>
                  <a:pt x="5650814" y="2632113"/>
                </a:lnTo>
                <a:cubicBezTo>
                  <a:pt x="5648071" y="2624340"/>
                  <a:pt x="5643842" y="2618625"/>
                  <a:pt x="5638127" y="2614968"/>
                </a:cubicBezTo>
                <a:cubicBezTo>
                  <a:pt x="5632412" y="2611310"/>
                  <a:pt x="5625211" y="2609481"/>
                  <a:pt x="5616524" y="2609481"/>
                </a:cubicBezTo>
                <a:close/>
                <a:moveTo>
                  <a:pt x="4869383" y="2609481"/>
                </a:moveTo>
                <a:cubicBezTo>
                  <a:pt x="4860697" y="2609481"/>
                  <a:pt x="4854410" y="2611424"/>
                  <a:pt x="4850524" y="2615311"/>
                </a:cubicBezTo>
                <a:cubicBezTo>
                  <a:pt x="4846638" y="2619197"/>
                  <a:pt x="4844695" y="2625483"/>
                  <a:pt x="4844695" y="2634170"/>
                </a:cubicBezTo>
                <a:lnTo>
                  <a:pt x="4844695" y="3078568"/>
                </a:lnTo>
                <a:cubicBezTo>
                  <a:pt x="4844695" y="3087255"/>
                  <a:pt x="4846638" y="3093542"/>
                  <a:pt x="4850524" y="3097428"/>
                </a:cubicBezTo>
                <a:cubicBezTo>
                  <a:pt x="4854410" y="3101314"/>
                  <a:pt x="4860697" y="3103257"/>
                  <a:pt x="4869383" y="3103257"/>
                </a:cubicBezTo>
                <a:lnTo>
                  <a:pt x="5218456" y="3103257"/>
                </a:lnTo>
                <a:cubicBezTo>
                  <a:pt x="5227142" y="3103257"/>
                  <a:pt x="5233429" y="3101314"/>
                  <a:pt x="5237315" y="3097428"/>
                </a:cubicBezTo>
                <a:cubicBezTo>
                  <a:pt x="5241201" y="3093542"/>
                  <a:pt x="5243144" y="3087255"/>
                  <a:pt x="5243144" y="3078568"/>
                </a:cubicBezTo>
                <a:lnTo>
                  <a:pt x="5243144" y="2862541"/>
                </a:lnTo>
                <a:cubicBezTo>
                  <a:pt x="5243144" y="2853855"/>
                  <a:pt x="5241201" y="2847568"/>
                  <a:pt x="5237315" y="2843682"/>
                </a:cubicBezTo>
                <a:cubicBezTo>
                  <a:pt x="5233429" y="2839796"/>
                  <a:pt x="5227142" y="2837853"/>
                  <a:pt x="5218456" y="2837853"/>
                </a:cubicBezTo>
                <a:lnTo>
                  <a:pt x="5119015" y="2837853"/>
                </a:lnTo>
                <a:cubicBezTo>
                  <a:pt x="5110328" y="2837853"/>
                  <a:pt x="5104041" y="2839796"/>
                  <a:pt x="5100155" y="2843682"/>
                </a:cubicBezTo>
                <a:cubicBezTo>
                  <a:pt x="5096269" y="2847568"/>
                  <a:pt x="5094326" y="2853855"/>
                  <a:pt x="5094326" y="2862541"/>
                </a:cubicBezTo>
                <a:lnTo>
                  <a:pt x="5094326" y="2973641"/>
                </a:lnTo>
                <a:lnTo>
                  <a:pt x="5000371" y="2973641"/>
                </a:lnTo>
                <a:lnTo>
                  <a:pt x="5000371" y="2634170"/>
                </a:lnTo>
                <a:cubicBezTo>
                  <a:pt x="5000371" y="2625483"/>
                  <a:pt x="4998428" y="2619197"/>
                  <a:pt x="4994542" y="2615311"/>
                </a:cubicBezTo>
                <a:cubicBezTo>
                  <a:pt x="4990656" y="2611424"/>
                  <a:pt x="4984369" y="2609481"/>
                  <a:pt x="4975682" y="2609481"/>
                </a:cubicBezTo>
                <a:close/>
                <a:moveTo>
                  <a:pt x="4393590" y="2609481"/>
                </a:moveTo>
                <a:cubicBezTo>
                  <a:pt x="4384904" y="2609481"/>
                  <a:pt x="4378617" y="2611424"/>
                  <a:pt x="4374731" y="2615311"/>
                </a:cubicBezTo>
                <a:cubicBezTo>
                  <a:pt x="4370845" y="2619197"/>
                  <a:pt x="4368902" y="2625483"/>
                  <a:pt x="4368902" y="2634170"/>
                </a:cubicBezTo>
                <a:lnTo>
                  <a:pt x="4368902" y="2717152"/>
                </a:lnTo>
                <a:cubicBezTo>
                  <a:pt x="4368902" y="2725839"/>
                  <a:pt x="4370845" y="2732125"/>
                  <a:pt x="4374731" y="2736011"/>
                </a:cubicBezTo>
                <a:cubicBezTo>
                  <a:pt x="4378617" y="2739897"/>
                  <a:pt x="4384904" y="2741841"/>
                  <a:pt x="4393590" y="2741841"/>
                </a:cubicBezTo>
                <a:lnTo>
                  <a:pt x="4494403" y="2741841"/>
                </a:lnTo>
                <a:lnTo>
                  <a:pt x="4494403" y="3078568"/>
                </a:lnTo>
                <a:cubicBezTo>
                  <a:pt x="4494403" y="3087255"/>
                  <a:pt x="4496346" y="3093542"/>
                  <a:pt x="4500232" y="3097428"/>
                </a:cubicBezTo>
                <a:cubicBezTo>
                  <a:pt x="4504119" y="3101314"/>
                  <a:pt x="4510405" y="3103257"/>
                  <a:pt x="4519093" y="3103257"/>
                </a:cubicBezTo>
                <a:lnTo>
                  <a:pt x="4630191" y="3103257"/>
                </a:lnTo>
                <a:cubicBezTo>
                  <a:pt x="4638878" y="3103257"/>
                  <a:pt x="4645165" y="3101314"/>
                  <a:pt x="4649051" y="3097428"/>
                </a:cubicBezTo>
                <a:cubicBezTo>
                  <a:pt x="4652937" y="3093542"/>
                  <a:pt x="4654880" y="3087255"/>
                  <a:pt x="4654880" y="3078568"/>
                </a:cubicBezTo>
                <a:lnTo>
                  <a:pt x="4654880" y="2741841"/>
                </a:lnTo>
                <a:lnTo>
                  <a:pt x="4755693" y="2741841"/>
                </a:lnTo>
                <a:cubicBezTo>
                  <a:pt x="4764380" y="2741841"/>
                  <a:pt x="4770666" y="2739897"/>
                  <a:pt x="4774552" y="2736011"/>
                </a:cubicBezTo>
                <a:cubicBezTo>
                  <a:pt x="4778439" y="2732125"/>
                  <a:pt x="4780382" y="2725839"/>
                  <a:pt x="4780382" y="2717152"/>
                </a:cubicBezTo>
                <a:lnTo>
                  <a:pt x="4780382" y="2634170"/>
                </a:lnTo>
                <a:cubicBezTo>
                  <a:pt x="4780382" y="2625483"/>
                  <a:pt x="4778439" y="2619197"/>
                  <a:pt x="4774552" y="2615311"/>
                </a:cubicBezTo>
                <a:cubicBezTo>
                  <a:pt x="4770666" y="2611424"/>
                  <a:pt x="4764380" y="2609481"/>
                  <a:pt x="4755693" y="2609481"/>
                </a:cubicBezTo>
                <a:close/>
                <a:moveTo>
                  <a:pt x="4003294" y="2609481"/>
                </a:moveTo>
                <a:cubicBezTo>
                  <a:pt x="3994150" y="2609481"/>
                  <a:pt x="3986721" y="2611310"/>
                  <a:pt x="3981006" y="2614968"/>
                </a:cubicBezTo>
                <a:cubicBezTo>
                  <a:pt x="3975291" y="2618625"/>
                  <a:pt x="3971061" y="2624340"/>
                  <a:pt x="3968318" y="2632113"/>
                </a:cubicBezTo>
                <a:lnTo>
                  <a:pt x="3908654" y="2787789"/>
                </a:lnTo>
                <a:cubicBezTo>
                  <a:pt x="3899510" y="2811564"/>
                  <a:pt x="3892766" y="2832366"/>
                  <a:pt x="3888423" y="2850197"/>
                </a:cubicBezTo>
                <a:cubicBezTo>
                  <a:pt x="3884079" y="2868028"/>
                  <a:pt x="3881908" y="2883801"/>
                  <a:pt x="3881908" y="2897517"/>
                </a:cubicBezTo>
                <a:lnTo>
                  <a:pt x="3881908" y="3078568"/>
                </a:lnTo>
                <a:cubicBezTo>
                  <a:pt x="3881908" y="3087255"/>
                  <a:pt x="3883851" y="3093542"/>
                  <a:pt x="3887737" y="3097428"/>
                </a:cubicBezTo>
                <a:cubicBezTo>
                  <a:pt x="3891623" y="3101314"/>
                  <a:pt x="3897910" y="3103257"/>
                  <a:pt x="3906596" y="3103257"/>
                </a:cubicBezTo>
                <a:lnTo>
                  <a:pt x="4007409" y="3103257"/>
                </a:lnTo>
                <a:cubicBezTo>
                  <a:pt x="4016096" y="3103257"/>
                  <a:pt x="4022382" y="3101314"/>
                  <a:pt x="4026268" y="3097428"/>
                </a:cubicBezTo>
                <a:cubicBezTo>
                  <a:pt x="4030155" y="3093542"/>
                  <a:pt x="4032098" y="3087255"/>
                  <a:pt x="4032098" y="3078568"/>
                </a:cubicBezTo>
                <a:lnTo>
                  <a:pt x="4032098" y="2982556"/>
                </a:lnTo>
                <a:lnTo>
                  <a:pt x="4153484" y="2982556"/>
                </a:lnTo>
                <a:lnTo>
                  <a:pt x="4153484" y="3078568"/>
                </a:lnTo>
                <a:cubicBezTo>
                  <a:pt x="4153484" y="3087255"/>
                  <a:pt x="4155656" y="3093542"/>
                  <a:pt x="4160000" y="3097428"/>
                </a:cubicBezTo>
                <a:cubicBezTo>
                  <a:pt x="4164343" y="3101314"/>
                  <a:pt x="4171087" y="3103257"/>
                  <a:pt x="4180231" y="3103257"/>
                </a:cubicBezTo>
                <a:lnTo>
                  <a:pt x="4283786" y="3103257"/>
                </a:lnTo>
                <a:cubicBezTo>
                  <a:pt x="4292474" y="3103257"/>
                  <a:pt x="4298760" y="3101314"/>
                  <a:pt x="4302646" y="3097428"/>
                </a:cubicBezTo>
                <a:cubicBezTo>
                  <a:pt x="4306532" y="3093542"/>
                  <a:pt x="4308475" y="3087255"/>
                  <a:pt x="4308475" y="3078568"/>
                </a:cubicBezTo>
                <a:lnTo>
                  <a:pt x="4308475" y="2897517"/>
                </a:lnTo>
                <a:cubicBezTo>
                  <a:pt x="4308475" y="2883801"/>
                  <a:pt x="4306304" y="2868028"/>
                  <a:pt x="4301960" y="2850197"/>
                </a:cubicBezTo>
                <a:cubicBezTo>
                  <a:pt x="4297617" y="2832366"/>
                  <a:pt x="4290873" y="2811564"/>
                  <a:pt x="4281729" y="2787789"/>
                </a:cubicBezTo>
                <a:lnTo>
                  <a:pt x="4222064" y="2632113"/>
                </a:lnTo>
                <a:cubicBezTo>
                  <a:pt x="4219321" y="2624340"/>
                  <a:pt x="4215093" y="2618625"/>
                  <a:pt x="4209377" y="2614968"/>
                </a:cubicBezTo>
                <a:cubicBezTo>
                  <a:pt x="4203662" y="2611310"/>
                  <a:pt x="4196461" y="2609481"/>
                  <a:pt x="4187774" y="2609481"/>
                </a:cubicBezTo>
                <a:close/>
                <a:moveTo>
                  <a:pt x="3335858" y="2609481"/>
                </a:moveTo>
                <a:cubicBezTo>
                  <a:pt x="3327172" y="2609481"/>
                  <a:pt x="3320885" y="2611424"/>
                  <a:pt x="3316999" y="2615311"/>
                </a:cubicBezTo>
                <a:cubicBezTo>
                  <a:pt x="3313113" y="2619197"/>
                  <a:pt x="3311169" y="2625483"/>
                  <a:pt x="3311169" y="2634170"/>
                </a:cubicBezTo>
                <a:lnTo>
                  <a:pt x="3311169" y="3078568"/>
                </a:lnTo>
                <a:cubicBezTo>
                  <a:pt x="3311169" y="3087255"/>
                  <a:pt x="3313113" y="3093542"/>
                  <a:pt x="3316999" y="3097428"/>
                </a:cubicBezTo>
                <a:cubicBezTo>
                  <a:pt x="3320885" y="3101314"/>
                  <a:pt x="3327172" y="3103257"/>
                  <a:pt x="3335858" y="3103257"/>
                </a:cubicBezTo>
                <a:lnTo>
                  <a:pt x="3438043" y="3103257"/>
                </a:lnTo>
                <a:cubicBezTo>
                  <a:pt x="3446729" y="3103257"/>
                  <a:pt x="3453016" y="3101314"/>
                  <a:pt x="3456902" y="3097428"/>
                </a:cubicBezTo>
                <a:cubicBezTo>
                  <a:pt x="3460788" y="3093542"/>
                  <a:pt x="3462732" y="3087255"/>
                  <a:pt x="3462732" y="3078568"/>
                </a:cubicBezTo>
                <a:lnTo>
                  <a:pt x="3462732" y="2837167"/>
                </a:lnTo>
                <a:lnTo>
                  <a:pt x="3503194" y="2911919"/>
                </a:lnTo>
                <a:cubicBezTo>
                  <a:pt x="3507308" y="2919691"/>
                  <a:pt x="3512224" y="2925292"/>
                  <a:pt x="3517938" y="2928721"/>
                </a:cubicBezTo>
                <a:cubicBezTo>
                  <a:pt x="3523653" y="2932150"/>
                  <a:pt x="3530854" y="2933865"/>
                  <a:pt x="3539541" y="2933865"/>
                </a:cubicBezTo>
                <a:lnTo>
                  <a:pt x="3566973" y="2933865"/>
                </a:lnTo>
                <a:cubicBezTo>
                  <a:pt x="3575660" y="2933865"/>
                  <a:pt x="3582861" y="2932150"/>
                  <a:pt x="3588576" y="2928721"/>
                </a:cubicBezTo>
                <a:cubicBezTo>
                  <a:pt x="3594291" y="2925292"/>
                  <a:pt x="3599206" y="2919691"/>
                  <a:pt x="3603320" y="2911919"/>
                </a:cubicBezTo>
                <a:lnTo>
                  <a:pt x="3643783" y="2837167"/>
                </a:lnTo>
                <a:lnTo>
                  <a:pt x="3643783" y="3078568"/>
                </a:lnTo>
                <a:cubicBezTo>
                  <a:pt x="3643783" y="3087255"/>
                  <a:pt x="3645726" y="3093542"/>
                  <a:pt x="3649612" y="3097428"/>
                </a:cubicBezTo>
                <a:cubicBezTo>
                  <a:pt x="3653498" y="3101314"/>
                  <a:pt x="3659785" y="3103257"/>
                  <a:pt x="3668472" y="3103257"/>
                </a:cubicBezTo>
                <a:lnTo>
                  <a:pt x="3774085" y="3103257"/>
                </a:lnTo>
                <a:cubicBezTo>
                  <a:pt x="3782772" y="3103257"/>
                  <a:pt x="3789058" y="3101314"/>
                  <a:pt x="3792944" y="3097428"/>
                </a:cubicBezTo>
                <a:cubicBezTo>
                  <a:pt x="3796830" y="3093542"/>
                  <a:pt x="3798773" y="3087255"/>
                  <a:pt x="3798773" y="3078568"/>
                </a:cubicBezTo>
                <a:lnTo>
                  <a:pt x="3798773" y="2634170"/>
                </a:lnTo>
                <a:cubicBezTo>
                  <a:pt x="3798773" y="2625483"/>
                  <a:pt x="3796830" y="2619197"/>
                  <a:pt x="3792944" y="2615311"/>
                </a:cubicBezTo>
                <a:cubicBezTo>
                  <a:pt x="3789058" y="2611424"/>
                  <a:pt x="3782772" y="2609481"/>
                  <a:pt x="3774085" y="2609481"/>
                </a:cubicBezTo>
                <a:lnTo>
                  <a:pt x="3662985" y="2609481"/>
                </a:lnTo>
                <a:cubicBezTo>
                  <a:pt x="3655670" y="2609481"/>
                  <a:pt x="3649612" y="2611081"/>
                  <a:pt x="3644811" y="2614282"/>
                </a:cubicBezTo>
                <a:cubicBezTo>
                  <a:pt x="3640011" y="2617482"/>
                  <a:pt x="3635553" y="2622740"/>
                  <a:pt x="3631438" y="2630055"/>
                </a:cubicBezTo>
                <a:lnTo>
                  <a:pt x="3570402" y="2741841"/>
                </a:lnTo>
                <a:cubicBezTo>
                  <a:pt x="3568116" y="2745955"/>
                  <a:pt x="3566173" y="2748927"/>
                  <a:pt x="3564573" y="2750756"/>
                </a:cubicBezTo>
                <a:cubicBezTo>
                  <a:pt x="3562973" y="2752585"/>
                  <a:pt x="3560801" y="2753499"/>
                  <a:pt x="3558058" y="2753499"/>
                </a:cubicBezTo>
                <a:lnTo>
                  <a:pt x="3551885" y="2753499"/>
                </a:lnTo>
                <a:cubicBezTo>
                  <a:pt x="3549142" y="2753499"/>
                  <a:pt x="3546971" y="2752585"/>
                  <a:pt x="3545370" y="2750756"/>
                </a:cubicBezTo>
                <a:cubicBezTo>
                  <a:pt x="3543770" y="2748927"/>
                  <a:pt x="3541827" y="2745955"/>
                  <a:pt x="3539541" y="2741841"/>
                </a:cubicBezTo>
                <a:lnTo>
                  <a:pt x="3477819" y="2630055"/>
                </a:lnTo>
                <a:cubicBezTo>
                  <a:pt x="3473704" y="2622740"/>
                  <a:pt x="3469246" y="2617482"/>
                  <a:pt x="3464446" y="2614282"/>
                </a:cubicBezTo>
                <a:cubicBezTo>
                  <a:pt x="3459645" y="2611081"/>
                  <a:pt x="3453588" y="2609481"/>
                  <a:pt x="3446272" y="2609481"/>
                </a:cubicBezTo>
                <a:close/>
                <a:moveTo>
                  <a:pt x="0" y="0"/>
                </a:moveTo>
                <a:lnTo>
                  <a:pt x="12192001" y="0"/>
                </a:lnTo>
                <a:lnTo>
                  <a:pt x="12192001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bg1"/>
              </a:solidFill>
              <a:latin typeface="Bungee Inlin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5581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looking at a paper&#10;&#10;Description automatically generated with low confidence">
            <a:extLst>
              <a:ext uri="{FF2B5EF4-FFF2-40B4-BE49-F238E27FC236}">
                <a16:creationId xmlns:a16="http://schemas.microsoft.com/office/drawing/2014/main" id="{F18F859F-EABB-BE58-5666-97325C5D8B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" r="18503" b="401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5421D1-B2E1-2E0C-D42F-C5166DF423AC}"/>
              </a:ext>
            </a:extLst>
          </p:cNvPr>
          <p:cNvSpPr txBox="1"/>
          <p:nvPr/>
        </p:nvSpPr>
        <p:spPr>
          <a:xfrm>
            <a:off x="481029" y="1342781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>
                <a:latin typeface="Bungee Inline" pitchFamily="2" charset="0"/>
                <a:ea typeface="+mj-ea"/>
                <a:cs typeface="+mj-cs"/>
              </a:rPr>
              <a:t>What’s inside this training?</a:t>
            </a:r>
          </a:p>
        </p:txBody>
      </p:sp>
    </p:spTree>
    <p:extLst>
      <p:ext uri="{BB962C8B-B14F-4D97-AF65-F5344CB8AC3E}">
        <p14:creationId xmlns:p14="http://schemas.microsoft.com/office/powerpoint/2010/main" val="4172694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2EF04FC-67F7-3614-00F6-E1978F6EC28F}"/>
              </a:ext>
            </a:extLst>
          </p:cNvPr>
          <p:cNvSpPr/>
          <p:nvPr/>
        </p:nvSpPr>
        <p:spPr>
          <a:xfrm>
            <a:off x="370249" y="4448175"/>
            <a:ext cx="6487751" cy="1288107"/>
          </a:xfrm>
          <a:prstGeom prst="rect">
            <a:avLst/>
          </a:prstGeom>
          <a:gradFill>
            <a:gsLst>
              <a:gs pos="8000">
                <a:schemeClr val="bg1"/>
              </a:gs>
              <a:gs pos="89000">
                <a:srgbClr val="38A7AC"/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C1E837-7D32-79CF-D761-1B4A5EA09561}"/>
              </a:ext>
            </a:extLst>
          </p:cNvPr>
          <p:cNvSpPr/>
          <p:nvPr/>
        </p:nvSpPr>
        <p:spPr>
          <a:xfrm>
            <a:off x="273832" y="2970141"/>
            <a:ext cx="6248311" cy="1184988"/>
          </a:xfrm>
          <a:prstGeom prst="rect">
            <a:avLst/>
          </a:prstGeom>
          <a:gradFill>
            <a:gsLst>
              <a:gs pos="31000">
                <a:schemeClr val="accent2">
                  <a:lumMod val="40000"/>
                  <a:lumOff val="60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98000">
                <a:schemeClr val="accent2">
                  <a:lumMod val="99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754193-6EEF-E2D6-1A9A-F06DEE617B75}"/>
              </a:ext>
            </a:extLst>
          </p:cNvPr>
          <p:cNvSpPr/>
          <p:nvPr/>
        </p:nvSpPr>
        <p:spPr>
          <a:xfrm>
            <a:off x="311109" y="1600973"/>
            <a:ext cx="6248311" cy="1184988"/>
          </a:xfrm>
          <a:prstGeom prst="rect">
            <a:avLst/>
          </a:prstGeom>
          <a:gradFill>
            <a:gsLst>
              <a:gs pos="23000">
                <a:schemeClr val="bg1">
                  <a:lumMod val="9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MATLAB - Wikipedia">
            <a:extLst>
              <a:ext uri="{FF2B5EF4-FFF2-40B4-BE49-F238E27FC236}">
                <a16:creationId xmlns:a16="http://schemas.microsoft.com/office/drawing/2014/main" id="{3615888E-195E-4662-90C0-7293DCB31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3217" y="635940"/>
            <a:ext cx="5837674" cy="5245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269F56-BD5D-5BD7-71CD-C81DAFB3556C}"/>
              </a:ext>
            </a:extLst>
          </p:cNvPr>
          <p:cNvSpPr txBox="1"/>
          <p:nvPr/>
        </p:nvSpPr>
        <p:spPr>
          <a:xfrm>
            <a:off x="503942" y="1950630"/>
            <a:ext cx="710059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  <a:t>Modul 1: </a:t>
            </a:r>
          </a:p>
          <a:p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  <a:t>Introduction to basic </a:t>
            </a:r>
            <a:r>
              <a:rPr lang="en-US" sz="2400" err="1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  <a:t>matlab</a:t>
            </a:r>
            <a:endParaRPr lang="en-US" sz="2400">
              <a:solidFill>
                <a:schemeClr val="accent1">
                  <a:lumMod val="50000"/>
                </a:schemeClr>
              </a:solidFill>
              <a:latin typeface="Bungee Inline" pitchFamily="2" charset="0"/>
            </a:endParaRPr>
          </a:p>
          <a:p>
            <a:endParaRPr lang="en-US" sz="2400">
              <a:solidFill>
                <a:schemeClr val="accent1">
                  <a:lumMod val="50000"/>
                </a:schemeClr>
              </a:solidFill>
              <a:latin typeface="Bungee Inline" pitchFamily="2" charset="0"/>
            </a:endParaRPr>
          </a:p>
          <a:p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  <a:t>Modul 2:</a:t>
            </a:r>
          </a:p>
          <a:p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  <a:t>system identification and characteristics  </a:t>
            </a:r>
          </a:p>
          <a:p>
            <a:endParaRPr lang="en-US" sz="2400">
              <a:solidFill>
                <a:schemeClr val="accent1">
                  <a:lumMod val="50000"/>
                </a:schemeClr>
              </a:solidFill>
              <a:latin typeface="Bungee Inline" pitchFamily="2" charset="0"/>
            </a:endParaRPr>
          </a:p>
          <a:p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  <a:t>Modul 3:</a:t>
            </a:r>
          </a:p>
          <a:p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  <a:t>get to know deeper about </a:t>
            </a:r>
            <a:r>
              <a:rPr lang="en-US" sz="2400" err="1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  <a:t>pid</a:t>
            </a:r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  <a:t> and </a:t>
            </a:r>
            <a:br>
              <a:rPr lang="en-US" sz="2400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</a:br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  <a:t>how it actually works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CDE3D1-B93D-D9DD-EE92-35814ACB45D5}"/>
              </a:ext>
            </a:extLst>
          </p:cNvPr>
          <p:cNvSpPr txBox="1"/>
          <p:nvPr/>
        </p:nvSpPr>
        <p:spPr>
          <a:xfrm>
            <a:off x="3397987" y="535207"/>
            <a:ext cx="7100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accent1">
                    <a:lumMod val="50000"/>
                  </a:schemeClr>
                </a:solidFill>
                <a:latin typeface="Bungee Inline" pitchFamily="2" charset="0"/>
              </a:rPr>
              <a:t>List of modules</a:t>
            </a:r>
          </a:p>
        </p:txBody>
      </p:sp>
    </p:spTree>
    <p:extLst>
      <p:ext uri="{BB962C8B-B14F-4D97-AF65-F5344CB8AC3E}">
        <p14:creationId xmlns:p14="http://schemas.microsoft.com/office/powerpoint/2010/main" val="1706829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26</Slides>
  <Notes>13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CLOSING SESSION</vt:lpstr>
      <vt:lpstr>Opening</vt:lpstr>
      <vt:lpstr>PowerPoint Presentation</vt:lpstr>
      <vt:lpstr>Sambutan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next TSP event: pelatihan PLC</vt:lpstr>
      <vt:lpstr>Pelatihan PLC</vt:lpstr>
      <vt:lpstr>PowerPoint Presentation</vt:lpstr>
      <vt:lpstr>Team PKM LKO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Pengisian Feedback</vt:lpstr>
      <vt:lpstr>Reward for  Your Contribution ….</vt:lpstr>
      <vt:lpstr>WELCOME PARTY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Closing TSP PKM PROJECT</dc:title>
  <dc:creator>Muhammad Faris Zuhairi</dc:creator>
  <cp:revision>1</cp:revision>
  <dcterms:created xsi:type="dcterms:W3CDTF">2023-04-08T23:40:19Z</dcterms:created>
  <dcterms:modified xsi:type="dcterms:W3CDTF">2023-04-12T08:01:23Z</dcterms:modified>
</cp:coreProperties>
</file>

<file path=docProps/thumbnail.jpeg>
</file>